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1" r:id="rId2"/>
  </p:sldMasterIdLst>
  <p:notesMasterIdLst>
    <p:notesMasterId r:id="rId5"/>
  </p:notesMasterIdLst>
  <p:handoutMasterIdLst>
    <p:handoutMasterId r:id="rId6"/>
  </p:handoutMasterIdLst>
  <p:sldIdLst>
    <p:sldId id="256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DF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>
        <p:scale>
          <a:sx n="100" d="100"/>
          <a:sy n="100" d="100"/>
        </p:scale>
        <p:origin x="912" y="9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106" d="100"/>
          <a:sy n="106" d="100"/>
        </p:scale>
        <p:origin x="3387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154F2D7-375F-B7A0-230C-1B0BCA96735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8EB57A-AC72-6686-2FC5-DC03269A21B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B72A16-B1AE-4064-9088-2CDF87112F08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82B58D4-C22F-FB72-F2F8-B671974C153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266B0B-5ED4-69F2-F1C7-173B2F897ED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E39D34-9FB9-4791-893C-D2F1F4B95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9864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BB4EAE-93CF-4790-984E-F0CA4CF9152E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E71BAE-502F-4821-B83E-496A7EC98B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279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81AEFA-FEF5-1EB2-64AC-F05738A157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DBC15D-410A-2B68-EEBE-50ADEEEC43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9ADF32-F0FB-BA16-DDCF-E2DF04C893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CB853-D485-4147-BC5B-2D0B37D4C261}" type="datetime1">
              <a:rPr lang="en-US" smtClean="0"/>
              <a:t>2/15/2023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1D0A59-C5E4-5BE8-9FB2-51FA167242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7782C0-8BA4-D326-8FEC-A9C501D62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80D88-ACD0-41EE-AA32-24AF10A8C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3329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A69316-0BFE-03AB-E97D-951C99F7C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428F63A-F6A2-E9F3-1A46-E7B0E3063A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84C92D-A914-F829-B16A-EC9FC423D1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5ED9C1-82D5-ED97-1D83-B240EDC3C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72D21-94D5-4C27-9BC0-498331246A71}" type="datetime1">
              <a:rPr lang="en-US" smtClean="0"/>
              <a:t>2/15/2023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5B96FD-1CCA-C13E-146D-63DE943478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372601-51DD-7380-9F0B-EDD4C3FDE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80D88-ACD0-41EE-AA32-24AF10A8C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58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3799CE-308A-7180-3D3E-01E19C6C3D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8C21E40-662C-C194-8BFF-CC33DEE3BF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E29DAB-160B-A686-5DD2-4EC783E125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58F95-7977-4AE2-BA2D-56B58451072D}" type="datetime1">
              <a:rPr lang="en-US" smtClean="0"/>
              <a:t>2/15/2023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EB3A64-9D49-E1B5-E0FF-ACF55B1D6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FF444A-62A9-2BE1-4023-71EE6B578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80D88-ACD0-41EE-AA32-24AF10A8C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1494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2F12081-29B5-8B36-4A2F-B10F2C50D3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4842F0D-A456-2720-CD17-9A70B0FB22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DFD423-D62F-A74C-2CC5-0FEEB64EF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097D0-3B8E-4E67-B271-8A23E0721B58}" type="datetime1">
              <a:rPr lang="en-US" smtClean="0"/>
              <a:t>2/15/2023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C60D58-006B-F072-6E71-B7641E6B44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80C56B-B2D7-261C-3B57-D60AF3A5E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80D88-ACD0-41EE-AA32-24AF10A8C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3886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F41B82-03AB-036F-1DED-ADA5CBFFEF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1A48E3-3F7C-2E33-F4EC-6047543614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2740289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37B7AB-0098-CD8D-897B-F18ED29B7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19D66D-7FDB-3363-064D-FEA7E036A2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99EA6F-7315-3E66-7EC3-A313ABD028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2C872D0-E3F8-48D4-9B70-FB0E26A5772F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FDC277-B676-5C3B-B0AC-BD00F2EF26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22EF8F-12C8-7DE8-BBDC-5D6A2F2404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D59446-F4D3-47B6-BA66-16447ACFB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4699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B0D050-5C07-DE94-0748-13803514CF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281407-9A9D-F344-88FA-E5E0AE25E9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1339AD-B038-E986-946E-80D527091BE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2C872D0-E3F8-48D4-9B70-FB0E26A5772F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E34D33-8AD7-B3C4-BC41-5F361F8839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60076D-E334-993B-8DA5-959C60D74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D59446-F4D3-47B6-BA66-16447ACFB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0286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64E427-F0BC-5762-8FCC-732FEA965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7C6420-7911-DEBA-3E20-D9875DDF80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48C9D8-41DC-A679-612E-EBDBDB969A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100EC6-D79C-7C40-D501-31251B848F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2C872D0-E3F8-48D4-9B70-FB0E26A5772F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B4A2D8-8BEB-0B0C-87BB-D326589670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46ACCA-9A62-2F24-C4CB-660FBF502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D59446-F4D3-47B6-BA66-16447ACFB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3221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49633-B904-5CCB-7FEE-8DC5558B6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8E4E10-C1C8-FC16-9058-8481EA95E1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1B98E7-57EF-6C04-C82F-873ABBE2E3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D707DC-E61B-F3C8-DFEA-55BD751D6D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3ED0EDB-B01C-595F-32C8-6679AA0794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C6D8BA7-AC8B-AABA-B8F2-6E16179B14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2C872D0-E3F8-48D4-9B70-FB0E26A5772F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37B703-528E-2A8C-422F-565F6B5BC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9645BC9-D041-37CD-11F4-E33B40664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D59446-F4D3-47B6-BA66-16447ACFB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5201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6AA341-B13F-6C51-FC0E-CD7CBAEE04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31584A-4A21-070F-C83B-829FD206F2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2C872D0-E3F8-48D4-9B70-FB0E26A5772F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059FEA2-4E9B-444E-352D-2C50CDB41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849725-B094-38D5-87D7-8C8F8898EB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D59446-F4D3-47B6-BA66-16447ACFB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0017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2428F6A-1DE3-0F91-8377-BF0FFA1215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2C872D0-E3F8-48D4-9B70-FB0E26A5772F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F6B784D-611F-25DF-FFC1-D75BE819F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48E247-E5F3-ECEC-49DF-39A8B9857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D59446-F4D3-47B6-BA66-16447ACFB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97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gles">
    <p:bg>
      <p:bgPr>
        <a:blipFill dpi="0" rotWithShape="1">
          <a:blip r:embed="rId2">
            <a:alphaModFix amt="2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4A2E65-532B-92C1-641E-CDC8F374AE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038771">
            <a:off x="2169355" y="2395323"/>
            <a:ext cx="10050084" cy="64146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4646E2-7076-6191-7E79-63FB625A1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359C7-C42C-432E-833C-5E88FF45F4E0}" type="datetime1">
              <a:rPr lang="en-US" smtClean="0"/>
              <a:t>2/15/2023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405C9F-9322-AD43-0231-B611134F4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73B921-72A1-E179-2D7B-580951F18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80D88-ACD0-41EE-AA32-24AF10A8CFE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1963BDB-FDF9-D5AA-F86E-B65794AD9F3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1041987">
            <a:off x="2386952" y="2887495"/>
            <a:ext cx="5326062" cy="24542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ED32D6E-D191-C8B2-97B6-22343B025865}"/>
              </a:ext>
            </a:extLst>
          </p:cNvPr>
          <p:cNvSpPr txBox="1"/>
          <p:nvPr userDrawn="1"/>
        </p:nvSpPr>
        <p:spPr>
          <a:xfrm>
            <a:off x="6485468" y="329681"/>
            <a:ext cx="5630332" cy="584775"/>
          </a:xfrm>
          <a:prstGeom prst="rect">
            <a:avLst/>
          </a:prstGeom>
          <a:solidFill>
            <a:srgbClr val="C9DFF8">
              <a:alpha val="49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masis MT Pro Black" panose="02040A04050005020304" pitchFamily="18" charset="0"/>
              </a:rPr>
              <a:t>Committed to Excellence!</a:t>
            </a:r>
          </a:p>
        </p:txBody>
      </p:sp>
    </p:spTree>
    <p:extLst>
      <p:ext uri="{BB962C8B-B14F-4D97-AF65-F5344CB8AC3E}">
        <p14:creationId xmlns:p14="http://schemas.microsoft.com/office/powerpoint/2010/main" val="9465931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0FDD8F-8B93-70FB-5567-E7666F7D7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B8318F-0472-8B99-45FA-B8C4AF74CA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BC9D4A-3494-6642-7549-C300F99C86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860D61-F791-AC9D-39B8-2BA53E4AB3D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2C872D0-E3F8-48D4-9B70-FB0E26A5772F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D01FAE-CED0-59D8-B813-7B8E3DC03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B8756D-50C8-9B55-5DC6-2752A9BD4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D59446-F4D3-47B6-BA66-16447ACFB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4150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85BF8F-403E-F291-777C-8F8450BE72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BE25C03-36C6-A86A-9BD8-CECFD9DC97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34FF26-5133-452F-27D0-22031AD15C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C21BB2-FFC6-1D92-80C6-1136C3CED7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2C872D0-E3F8-48D4-9B70-FB0E26A5772F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3B15AA-6D14-1D6E-5A0C-0AA8D4FAD9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EFC06A-F728-5A28-520F-5D04E32B7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D59446-F4D3-47B6-BA66-16447ACFB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6835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CEA55C-CEF1-FD2B-F169-7099317DB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07A8E5-7719-E280-7150-E6B3547329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63FA50-92E8-0532-24E4-5AA9EC55E1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2C872D0-E3F8-48D4-9B70-FB0E26A5772F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E3C6E5-58F8-2D3E-FF3B-CFA4D5B76A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129A2E-966A-77B5-0763-C2F3C32A1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D59446-F4D3-47B6-BA66-16447ACFB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2346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E6857E-4464-B525-FC16-65D06A059D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E372AF-035A-5EF5-C3A8-B338959329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586EF0-9682-1159-DB02-9DF0F8D90CF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2C872D0-E3F8-48D4-9B70-FB0E26A5772F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645800-CC4D-8136-5C54-E27251B87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693774-EFEC-67E8-73A1-0937335B2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D59446-F4D3-47B6-BA66-16447ACFB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481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16092-3600-53E4-6C84-E3939B21A2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C5EC70-3383-0A77-8400-3530AC0373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490330-286D-A19C-60AD-C72AA64D0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C4C6B-BB54-4BCE-A0F9-5C602533ACB8}" type="datetime1">
              <a:rPr lang="en-US" smtClean="0"/>
              <a:t>2/15/2023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C6F3B5-8045-1C17-AFFE-2C9001F9B1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3EE15E-DAEC-CF49-CEBD-0C39099D3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80D88-ACD0-41EE-AA32-24AF10A8C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687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7413E-3B9E-E073-9833-2575C3307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957116-065C-D894-9D38-6CCBFF134F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0DB291-F6BB-F264-31C3-DFABDBAA38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39FDF-C376-4D05-9FAC-9C6C4D111C7B}" type="datetime1">
              <a:rPr lang="en-US" smtClean="0"/>
              <a:t>2/15/2023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F17906-A8FC-E37E-C39D-7DF05AF2F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0B30FD-F752-4C05-3A24-013AA7A20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80D88-ACD0-41EE-AA32-24AF10A8C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309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B2C1CB-481A-6F90-0CFA-DB36548CD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AA8F20-E724-6069-7C4D-57ACA7A3A4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6CD2C4-CDC8-E12A-D608-2B22FBADF1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D4B7A9-3FD8-EDAF-761E-C710B3BA83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F7C4B-7E53-467E-A346-81F68766479B}" type="datetime1">
              <a:rPr lang="en-US" smtClean="0"/>
              <a:t>2/15/2023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E8EF4E-7ABF-1F7C-EC0A-EE4193F569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0B4DAE-14F5-8240-5024-BBC715F33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80D88-ACD0-41EE-AA32-24AF10A8C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027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16FE5-C509-5D2E-97DA-BC815F6AE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966805-462A-CBB6-2C73-41A4A26852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13A737-3064-DEAE-00B6-E842E7A174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75D75F-090A-42BD-A907-88C791C43F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520246-1FF5-E47F-4C27-F59974AA6E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38D9D0-0CA0-6B4D-2698-E4072F8C1C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E6F25-4450-4715-A847-695D52BB378B}" type="datetime1">
              <a:rPr lang="en-US" smtClean="0"/>
              <a:t>2/15/2023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B948E2-1335-9E75-6EEF-0819E890A6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B9E85E3-DE19-2DA5-8BCC-D864593D8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80D88-ACD0-41EE-AA32-24AF10A8C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573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7E15FC-FAFE-CE91-D6C8-BA85A922D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3BC3825-6521-6EFA-DAC4-7A67553F15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30CD9-82CA-4B5F-AEB8-788957A706E5}" type="datetime1">
              <a:rPr lang="en-US" smtClean="0"/>
              <a:t>2/15/2023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5773F0-FAB3-BEB9-4F0B-15359363E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BE03C5-9BCA-33F8-F2B4-541704351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80D88-ACD0-41EE-AA32-24AF10A8C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450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119710C-7E67-C9CF-86C7-E942886B9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E349C-7622-4C76-AD85-D4AE35D5F397}" type="datetime1">
              <a:rPr lang="en-US" smtClean="0"/>
              <a:t>2/15/2023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189A25-449C-2AB8-2F9E-EA57AF424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8804A1-F6D5-F6B6-E3E2-FC2DA28318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80D88-ACD0-41EE-AA32-24AF10A8C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524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F6FCD0-76BC-7AAA-8C7B-C6F9AAE4C6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962F3E-A8C4-2F51-44C9-8DFF22C444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D986C6-0DDD-E546-F7A6-B8929D8D8F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6658A6-9D46-9E5D-5FC3-FAAC27614B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0D13C-5F9D-4FCB-A538-2B3463FE9A2C}" type="datetime1">
              <a:rPr lang="en-US" smtClean="0"/>
              <a:t>2/15/2023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37D5AE-0420-2803-3BC9-7FA052BD3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E7F370-8CC5-0A8F-38A6-5D20690A0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80D88-ACD0-41EE-AA32-24AF10A8C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617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C0FCBC0-3275-9D7F-C4A4-97C22883AAB4}"/>
              </a:ext>
            </a:extLst>
          </p:cNvPr>
          <p:cNvSpPr/>
          <p:nvPr userDrawn="1"/>
        </p:nvSpPr>
        <p:spPr>
          <a:xfrm rot="5400000">
            <a:off x="10915138" y="5581139"/>
            <a:ext cx="203050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0" cap="none" spc="0" dirty="0">
                <a:ln w="0"/>
                <a:gradFill flip="none" rotWithShape="1">
                  <a:gsLst>
                    <a:gs pos="0">
                      <a:srgbClr val="C00000">
                        <a:tint val="66000"/>
                        <a:satMod val="160000"/>
                      </a:srgbClr>
                    </a:gs>
                    <a:gs pos="50000">
                      <a:srgbClr val="C00000">
                        <a:tint val="44500"/>
                        <a:satMod val="160000"/>
                      </a:srgbClr>
                    </a:gs>
                    <a:gs pos="100000">
                      <a:srgbClr val="C00000">
                        <a:tint val="23500"/>
                        <a:satMod val="160000"/>
                      </a:srgbClr>
                    </a:gs>
                  </a:gsLst>
                  <a:lin ang="8100000" scaled="1"/>
                  <a:tileRect/>
                </a:gradFill>
                <a:effectLst>
                  <a:reflection blurRad="6350" stA="53000" endA="300" endPos="35500" dir="5400000" sy="-90000" algn="bl" rotWithShape="0"/>
                </a:effectLst>
              </a:rPr>
              <a:t>Confidential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E76EC76-B13F-1E8E-50BD-FEA0A2BC30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707673-0D7E-739B-F567-B792BA1B5C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6DDEA5-96F2-A44A-7DE3-1C28A6E335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54CD6-499E-4519-B5E0-02F14AA43CF7}" type="datetime1">
              <a:rPr lang="en-US" smtClean="0"/>
              <a:t>2/15/2023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42C83-8D77-EDDC-B275-563806AEAB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134D58-C599-D670-AF9D-86AE4D0BDC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980D88-ACD0-41EE-AA32-24AF10A8C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859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D21A79-17CA-E118-D496-80EC70436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983CAE-5D50-70A1-8DA8-B4464A691C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E0228B5-30FE-4E6D-F237-0B4DABB7F6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D4D97D-C365-43F1-BFA7-776CE6B0EFDA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0AE1CAC-B5D8-702B-1EFC-BFE670FEED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B31C3C3-DBD1-8AEC-D25D-D9E7025DEB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455D6E-A8F3-4E23-A4FE-6A68B428C8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721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C70EAD7A-7F6E-1D0A-39CE-D99317149DD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Angles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102AE31D-F16E-A292-0B7B-E308820CEF3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7030A0"/>
                </a:solidFill>
              </a:rPr>
              <a:t>Se</a:t>
            </a:r>
            <a:r>
              <a:rPr lang="en-US" dirty="0">
                <a:solidFill>
                  <a:schemeClr val="accent5"/>
                </a:solidFill>
              </a:rPr>
              <a:t>an Gled</a:t>
            </a:r>
            <a:r>
              <a:rPr lang="en-US" dirty="0">
                <a:solidFill>
                  <a:srgbClr val="7030A0"/>
                </a:solidFill>
              </a:rPr>
              <a:t>hill</a:t>
            </a:r>
          </a:p>
        </p:txBody>
      </p:sp>
    </p:spTree>
    <p:extLst>
      <p:ext uri="{BB962C8B-B14F-4D97-AF65-F5344CB8AC3E}">
        <p14:creationId xmlns:p14="http://schemas.microsoft.com/office/powerpoint/2010/main" val="17706308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61226C-9259-CCA5-04AE-8FC36065D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All About the Angles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92B776-0C7E-B384-469F-07F13C4BD2F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Angles are alright.</a:t>
            </a:r>
          </a:p>
          <a:p>
            <a:r>
              <a:rPr lang="en-US" dirty="0"/>
              <a:t>That’s acute.</a:t>
            </a:r>
          </a:p>
          <a:p>
            <a:r>
              <a:rPr lang="en-US" dirty="0"/>
              <a:t>Now, you’re being obtuse.	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355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1716</TotalTime>
  <Words>21</Words>
  <Application>Microsoft Office PowerPoint</Application>
  <PresentationFormat>Widescreen</PresentationFormat>
  <Paragraphs>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Amasis MT Pro Black</vt:lpstr>
      <vt:lpstr>Arial</vt:lpstr>
      <vt:lpstr>Calibri</vt:lpstr>
      <vt:lpstr>Calibri Light</vt:lpstr>
      <vt:lpstr>Office Theme</vt:lpstr>
      <vt:lpstr>Custom Design</vt:lpstr>
      <vt:lpstr>Angles</vt:lpstr>
      <vt:lpstr>All About the Angles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 Dunn</dc:creator>
  <cp:lastModifiedBy>Nat Dunn</cp:lastModifiedBy>
  <cp:revision>5</cp:revision>
  <dcterms:created xsi:type="dcterms:W3CDTF">2023-02-14T11:57:12Z</dcterms:created>
  <dcterms:modified xsi:type="dcterms:W3CDTF">2023-02-15T16:36:54Z</dcterms:modified>
</cp:coreProperties>
</file>