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D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75" d="100"/>
          <a:sy n="75" d="100"/>
        </p:scale>
        <p:origin x="2792" y="20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6" d="100"/>
          <a:sy n="126" d="100"/>
        </p:scale>
        <p:origin x="4056" y="1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54F2D7-375F-B7A0-230C-1B0BCA9673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8EB57A-AC72-6686-2FC5-DC03269A21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72A16-B1AE-4064-9088-2CDF87112F08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2B58D4-C22F-FB72-F2F8-B671974C15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66B0B-5ED4-69F2-F1C7-173B2F897E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39D34-9FB9-4791-893C-D2F1F4B95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986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1AEFA-FEF5-1EB2-64AC-F05738A15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DBC15D-410A-2B68-EEBE-50ADEEEC43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ADF32-F0FB-BA16-DDCF-E2DF04C89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D0A59-C5E4-5BE8-9FB2-51FA16724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782C0-8BA4-D326-8FEC-A9C501D62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32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69316-0BFE-03AB-E97D-951C99F7C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28F63A-F6A2-E9F3-1A46-E7B0E3063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84C92D-A914-F829-B16A-EC9FC423D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5ED9C1-82D5-ED97-1D83-B240EDC3C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B96FD-1CCA-C13E-146D-63DE94347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72601-51DD-7380-9F0B-EDD4C3FD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58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799CE-308A-7180-3D3E-01E19C6C3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C21E40-662C-C194-8BFF-CC33DEE3B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E29DAB-160B-A686-5DD2-4EC783E12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B3A64-9D49-E1B5-E0FF-ACF55B1D6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F444A-62A9-2BE1-4023-71EE6B578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4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F12081-29B5-8B36-4A2F-B10F2C50D3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42F0D-A456-2720-CD17-9A70B0FB2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FD423-D62F-A74C-2CC5-0FEEB64EF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60D58-006B-F072-6E71-B7641E6B4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56B-B2D7-261C-3B57-D60AF3A5E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38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les">
    <p:bg>
      <p:bgPr>
        <a:blipFill dpi="0" rotWithShape="1">
          <a:blip r:embed="rId2">
            <a:alphaModFix amt="2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2E65-532B-92C1-641E-CDC8F374A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38771">
            <a:off x="2169355" y="2395323"/>
            <a:ext cx="10050084" cy="64146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4646E2-7076-6191-7E79-63FB625A1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05C9F-9322-AD43-0231-B611134F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73B921-72A1-E179-2D7B-580951F18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963BDB-FDF9-D5AA-F86E-B65794AD9F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41987">
            <a:off x="2386952" y="2887495"/>
            <a:ext cx="5326062" cy="2454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D32D6E-D191-C8B2-97B6-22343B025865}"/>
              </a:ext>
            </a:extLst>
          </p:cNvPr>
          <p:cNvSpPr txBox="1"/>
          <p:nvPr userDrawn="1"/>
        </p:nvSpPr>
        <p:spPr>
          <a:xfrm>
            <a:off x="6485468" y="329681"/>
            <a:ext cx="5630332" cy="584775"/>
          </a:xfrm>
          <a:prstGeom prst="rect">
            <a:avLst/>
          </a:prstGeom>
          <a:solidFill>
            <a:srgbClr val="C9DFF8">
              <a:alpha val="49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masis MT Pro Black" panose="02040A04050005020304" pitchFamily="18" charset="0"/>
              </a:rPr>
              <a:t>Committed to Excellence!</a:t>
            </a:r>
          </a:p>
        </p:txBody>
      </p:sp>
    </p:spTree>
    <p:extLst>
      <p:ext uri="{BB962C8B-B14F-4D97-AF65-F5344CB8AC3E}">
        <p14:creationId xmlns:p14="http://schemas.microsoft.com/office/powerpoint/2010/main" val="946593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16092-3600-53E4-6C84-E3939B21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5EC70-3383-0A77-8400-3530AC037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90330-286D-A19C-60AD-C72AA64D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6F3B5-8045-1C17-AFFE-2C9001F9B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EE15E-DAEC-CF49-CEBD-0C39099D3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68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7413E-3B9E-E073-9833-2575C330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57116-065C-D894-9D38-6CCBFF134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DB291-F6BB-F264-31C3-DFABDBAA3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17906-A8FC-E37E-C39D-7DF05AF2F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B30FD-F752-4C05-3A24-013AA7A20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0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2C1CB-481A-6F90-0CFA-DB36548CD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A8F20-E724-6069-7C4D-57ACA7A3A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CD2C4-CDC8-E12A-D608-2B22FBADF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4B7A9-3FD8-EDAF-761E-C710B3BA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8EF4E-7ABF-1F7C-EC0A-EE4193F56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B4DAE-14F5-8240-5024-BBC715F33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2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6FE5-C509-5D2E-97DA-BC815F6AE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66805-462A-CBB6-2C73-41A4A2685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3A737-3064-DEAE-00B6-E842E7A17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75D75F-090A-42BD-A907-88C791C43F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520246-1FF5-E47F-4C27-F59974AA6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38D9D0-0CA0-6B4D-2698-E4072F8C1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B948E2-1335-9E75-6EEF-0819E890A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9E85E3-DE19-2DA5-8BCC-D864593D8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57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E15FC-FAFE-CE91-D6C8-BA85A922D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BC3825-6521-6EFA-DAC4-7A67553F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5773F0-FAB3-BEB9-4F0B-15359363E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E03C5-9BCA-33F8-F2B4-541704351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5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19710C-7E67-C9CF-86C7-E942886B9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189A25-449C-2AB8-2F9E-EA57AF424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8804A1-F6D5-F6B6-E3E2-FC2DA2831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2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6FCD0-76BC-7AAA-8C7B-C6F9AAE4C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62F3E-A8C4-2F51-44C9-8DFF22C44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D986C6-0DDD-E546-F7A6-B8929D8D8F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6658A6-9D46-9E5D-5FC3-FAAC27614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7D5AE-0420-2803-3BC9-7FA052BD3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7F370-8CC5-0A8F-38A6-5D20690A0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1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76EC76-B13F-1E8E-50BD-FEA0A2BC3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707673-0D7E-739B-F567-B792BA1B5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DDEA5-96F2-A44A-7DE3-1C28A6E335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9C937-3FA0-4026-9672-29E7B1A97981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42C83-8D77-EDDC-B275-563806AEA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34D58-C599-D670-AF9D-86AE4D0BD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80D88-ACD0-41EE-AA32-24AF10A8C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85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70EAD7A-7F6E-1D0A-39CE-D99317149D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02AE31D-F16E-A292-0B7B-E308820CEF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63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1226C-9259-CCA5-04AE-8FC36065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2B776-0C7E-B384-469F-07F13C4BD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35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Amasis MT Pro Black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 Dunn</dc:creator>
  <cp:lastModifiedBy>Nat Dunn</cp:lastModifiedBy>
  <cp:revision>3</cp:revision>
  <dcterms:created xsi:type="dcterms:W3CDTF">2023-02-14T11:57:12Z</dcterms:created>
  <dcterms:modified xsi:type="dcterms:W3CDTF">2023-02-14T19:54:47Z</dcterms:modified>
</cp:coreProperties>
</file>