
<file path=[Content_Types].xml><?xml version="1.0" encoding="utf-8"?>
<Types xmlns="http://schemas.openxmlformats.org/package/2006/content-types">
  <Default Extension="jpeg" ContentType="image/jpeg"/>
  <Default Extension="mp3" ContentType="audio/m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61" r:id="rId4"/>
    <p:sldId id="262" r:id="rId5"/>
    <p:sldId id="263" r:id="rId6"/>
    <p:sldId id="264" r:id="rId7"/>
  </p:sldIdLst>
  <p:sldSz cx="12192000" cy="6858000"/>
  <p:notesSz cx="6858000" cy="9144000"/>
  <p:photoAlbum showCaptions="1" layout="2picTitle" frame="frameStyle2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100" d="100"/>
          <a:sy n="100" d="100"/>
        </p:scale>
        <p:origin x="1656" y="7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3C8832-A33E-4A37-E5BC-983AE9BDA02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1FE12F0-2E20-6FD9-CA90-472652BDE8C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E7E62F0-8E59-226F-73BA-CA5292EEAC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B7179B-60B8-4961-B827-0CCCB4CE6445}" type="datetimeFigureOut">
              <a:rPr lang="en-US" smtClean="0"/>
              <a:t>2/16/2023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3C16F0-5A0F-6814-6FB4-E9B3DA9F54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D0DDC84-967B-48D1-9136-D6C58917C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F04DD6-1004-4A3D-ACFC-2F3F6EAD7C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97365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0190EE-D417-8BB6-01AC-054013B65A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22452D5-DD08-552F-E5A9-421362DBACE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18A53CC-6056-D55A-71B1-FD4AAE8644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B7179B-60B8-4961-B827-0CCCB4CE6445}" type="datetimeFigureOut">
              <a:rPr lang="en-US" smtClean="0"/>
              <a:t>2/16/2023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9FC128-C258-F4CA-E791-D071EA6134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A1130FA-9D8B-28B1-5BD7-2DF48D3FE2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F04DD6-1004-4A3D-ACFC-2F3F6EAD7C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57542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6B2CF66-B907-054F-3FF2-EACB90EEBFC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DD148C8-2061-08CB-7AAD-6FCEBA9A6B7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524D57C-0E8F-A838-6A64-FD00A29213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B7179B-60B8-4961-B827-0CCCB4CE6445}" type="datetimeFigureOut">
              <a:rPr lang="en-US" smtClean="0"/>
              <a:t>2/16/2023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DA39B49-4DA9-BEA1-9E07-5FE34ED3F1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CC2FC6-6CC2-314A-1D82-EA9363AF4B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F04DD6-1004-4A3D-ACFC-2F3F6EAD7C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78419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73CAC7-4048-5DFE-DACD-005CE0771E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F3F460-148C-1E58-FF13-ACC88AEC086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9C44D14-FCEE-CA99-1B63-DB90BD38E7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B7179B-60B8-4961-B827-0CCCB4CE6445}" type="datetimeFigureOut">
              <a:rPr lang="en-US" smtClean="0"/>
              <a:t>2/16/2023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15D682-5746-6A8C-D113-4CA1BFC318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E6DBCFE-D26D-470B-DF70-F654A48ADA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F04DD6-1004-4A3D-ACFC-2F3F6EAD7C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89348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B79B5B-397E-48A3-2EAD-1BD8A16BAC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AB3E4B4-F4BC-47BB-7D2E-A8D433C3D25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34D6200-A69C-2FFB-B891-82B7B84B6C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B7179B-60B8-4961-B827-0CCCB4CE6445}" type="datetimeFigureOut">
              <a:rPr lang="en-US" smtClean="0"/>
              <a:t>2/16/2023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298E240-1776-52AC-4AE0-BBB8A3233C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287C39D-7253-4C02-5E77-12ABA0585F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F04DD6-1004-4A3D-ACFC-2F3F6EAD7C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63468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00A581-6066-FEC3-7A8E-360CB3ED6F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3E471F-D609-438E-9858-D69A59C7A0A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A2DF52D-5506-E53F-361F-DB3FB78B510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B3ECD5B-1BBA-FCAF-DEA9-B95ECD95FE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B7179B-60B8-4961-B827-0CCCB4CE6445}" type="datetimeFigureOut">
              <a:rPr lang="en-US" smtClean="0"/>
              <a:t>2/16/2023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05A453C-E504-848E-BDE9-6D7CEBFDD5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EAE3B20-B029-1F98-9022-02BF7BC121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F04DD6-1004-4A3D-ACFC-2F3F6EAD7C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57138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9B123C-6107-D0DF-2049-FD7067A9B5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8824274-132C-4208-5D28-6B6AC3A67CA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A1ACE4C-CED7-D12A-8250-4A6974F4181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F11EE78-2DC1-A76B-E38D-F40CFEBC0AA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B0FBE28-1FDB-F8E6-3E9F-208CF6114F8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26B87BC-068A-C0A9-1FBE-450FCBC269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B7179B-60B8-4961-B827-0CCCB4CE6445}" type="datetimeFigureOut">
              <a:rPr lang="en-US" smtClean="0"/>
              <a:t>2/16/2023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B8662D3-9202-82F1-34D3-334843DFE2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BC67B1D-C3DE-1CD9-82E7-8ECC6583C0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F04DD6-1004-4A3D-ACFC-2F3F6EAD7C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75030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5CC3B0-E245-CF86-CC2C-C13F9D1991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A3FDDD0-804D-4957-CCB7-ECF18072EE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B7179B-60B8-4961-B827-0CCCB4CE6445}" type="datetimeFigureOut">
              <a:rPr lang="en-US" smtClean="0"/>
              <a:t>2/16/2023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CAA7CB3-B7B8-A5F4-705F-9279BE95E6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53B12D2-4AF9-2C51-7353-3B56E6E343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F04DD6-1004-4A3D-ACFC-2F3F6EAD7C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42027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E25EB17-E239-42A9-EC9E-A2CDD57E8B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B7179B-60B8-4961-B827-0CCCB4CE6445}" type="datetimeFigureOut">
              <a:rPr lang="en-US" smtClean="0"/>
              <a:t>2/16/2023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4ACB492-BF41-CCE2-0BB9-2AA0ADA410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A81D4CA-199F-11E3-4612-E6E835722C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F04DD6-1004-4A3D-ACFC-2F3F6EAD7C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52931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B3DF3F-6B42-34B2-D65F-02DC051841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E2285E0-70AA-B132-9739-714B2FC62F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6C69E0B-FB01-71A8-F2A5-41664F4E4E9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CA867AB-AA58-5B87-FB3C-BC4BAA9F61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B7179B-60B8-4961-B827-0CCCB4CE6445}" type="datetimeFigureOut">
              <a:rPr lang="en-US" smtClean="0"/>
              <a:t>2/16/2023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5F49B24-9300-B5C7-95C3-B3AD5372A2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34A65C8-42E7-5B44-7F48-6F5DF4A144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F04DD6-1004-4A3D-ACFC-2F3F6EAD7C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62902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43565E-5E8C-AF0F-F4A5-AC253B8413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3EDDE1F-A565-337B-4954-31967160475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38B9980-60FC-70F5-335A-B8B7037EAD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F9E766-42D5-3433-42F7-0B933F9F15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B7179B-60B8-4961-B827-0CCCB4CE6445}" type="datetimeFigureOut">
              <a:rPr lang="en-US" smtClean="0"/>
              <a:t>2/16/2023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C947090-08BA-25F5-13E7-94E34EB4F3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11F203B-3AFE-5FB9-EF06-15285469FD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F04DD6-1004-4A3D-ACFC-2F3F6EAD7C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4143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E32C7A4-A5E6-D974-55D2-44F607E3BF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D788F94-3421-50E7-F5F4-B08BA00ED95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9CF8F13-BE9E-0DDF-376F-AA794956E51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B7179B-60B8-4961-B827-0CCCB4CE6445}" type="datetimeFigureOut">
              <a:rPr lang="en-US" smtClean="0"/>
              <a:t>2/16/2023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02A293D-2ED8-1B2D-A0FA-AC069C9CDB3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69FB37-4612-4720-A72C-408968BD26D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F04DD6-1004-4A3D-ACFC-2F3F6EAD7C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118511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5" name="Rectangle 7">
            <a:extLst>
              <a:ext uri="{FF2B5EF4-FFF2-40B4-BE49-F238E27FC236}">
                <a16:creationId xmlns:a16="http://schemas.microsoft.com/office/drawing/2014/main" id="{4E1BEB12-92AF-4445-98AD-4C7756E7C9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9">
            <a:extLst>
              <a:ext uri="{FF2B5EF4-FFF2-40B4-BE49-F238E27FC236}">
                <a16:creationId xmlns:a16="http://schemas.microsoft.com/office/drawing/2014/main" id="{D0522C2C-7B5C-48A7-A969-03941E5D2E7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8" name="Freeform 13">
            <a:extLst>
              <a:ext uri="{FF2B5EF4-FFF2-40B4-BE49-F238E27FC236}">
                <a16:creationId xmlns:a16="http://schemas.microsoft.com/office/drawing/2014/main" id="{9C682A1A-5B2D-4111-BBD6-620165633E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769476" y="220196"/>
            <a:ext cx="9422524" cy="6637806"/>
          </a:xfrm>
          <a:custGeom>
            <a:avLst/>
            <a:gdLst>
              <a:gd name="connsiteX0" fmla="*/ 4929467 w 8191500"/>
              <a:gd name="connsiteY0" fmla="*/ 0 h 5770597"/>
              <a:gd name="connsiteX1" fmla="*/ 8065066 w 8191500"/>
              <a:gd name="connsiteY1" fmla="*/ 1118513 h 5770597"/>
              <a:gd name="connsiteX2" fmla="*/ 8191500 w 8191500"/>
              <a:gd name="connsiteY2" fmla="*/ 1227339 h 5770597"/>
              <a:gd name="connsiteX3" fmla="*/ 8191500 w 8191500"/>
              <a:gd name="connsiteY3" fmla="*/ 5770597 h 5770597"/>
              <a:gd name="connsiteX4" fmla="*/ 79523 w 8191500"/>
              <a:gd name="connsiteY4" fmla="*/ 5770597 h 5770597"/>
              <a:gd name="connsiteX5" fmla="*/ 56799 w 8191500"/>
              <a:gd name="connsiteY5" fmla="*/ 5644158 h 5770597"/>
              <a:gd name="connsiteX6" fmla="*/ 0 w 8191500"/>
              <a:gd name="connsiteY6" fmla="*/ 4898209 h 5770597"/>
              <a:gd name="connsiteX7" fmla="*/ 4929467 w 8191500"/>
              <a:gd name="connsiteY7" fmla="*/ 0 h 57705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191500" h="5770597">
                <a:moveTo>
                  <a:pt x="4929467" y="0"/>
                </a:moveTo>
                <a:cubicBezTo>
                  <a:pt x="6120547" y="0"/>
                  <a:pt x="7212963" y="419755"/>
                  <a:pt x="8065066" y="1118513"/>
                </a:cubicBezTo>
                <a:lnTo>
                  <a:pt x="8191500" y="1227339"/>
                </a:lnTo>
                <a:lnTo>
                  <a:pt x="8191500" y="5770597"/>
                </a:lnTo>
                <a:lnTo>
                  <a:pt x="79523" y="5770597"/>
                </a:lnTo>
                <a:lnTo>
                  <a:pt x="56799" y="5644158"/>
                </a:lnTo>
                <a:cubicBezTo>
                  <a:pt x="19398" y="5400934"/>
                  <a:pt x="0" y="5151822"/>
                  <a:pt x="0" y="4898209"/>
                </a:cubicBezTo>
                <a:cubicBezTo>
                  <a:pt x="0" y="2193003"/>
                  <a:pt x="2206998" y="0"/>
                  <a:pt x="492946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D6EE29F2-D77F-4BD0-A20B-334D316A1C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209800" y="2099696"/>
            <a:ext cx="1942241" cy="188955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Arc 15">
            <a:extLst>
              <a:ext uri="{FF2B5EF4-FFF2-40B4-BE49-F238E27FC236}">
                <a16:creationId xmlns:a16="http://schemas.microsoft.com/office/drawing/2014/main" id="{22D09ED2-868F-42C6-866E-F92E0CEF314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520172">
            <a:off x="1613162" y="1492572"/>
            <a:ext cx="2987899" cy="2987899"/>
          </a:xfrm>
          <a:prstGeom prst="arc">
            <a:avLst>
              <a:gd name="adj1" fmla="val 14455503"/>
              <a:gd name="adj2" fmla="val 227775"/>
            </a:avLst>
          </a:prstGeom>
          <a:ln w="127000" cap="rnd">
            <a:solidFill>
              <a:schemeClr val="accent4"/>
            </a:solidFill>
            <a:prstDash val="dash"/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FD5A1A-12F8-214C-5D46-ADFE061FA0C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038600" y="1939159"/>
            <a:ext cx="7644627" cy="2751086"/>
          </a:xfrm>
        </p:spPr>
        <p:txBody>
          <a:bodyPr>
            <a:normAutofit/>
          </a:bodyPr>
          <a:lstStyle/>
          <a:p>
            <a:pPr algn="r"/>
            <a:r>
              <a:rPr lang="en-US"/>
              <a:t>Photo Album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5B7FCAC-FFEB-08E4-0106-3CD7E3FA2AA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038600" y="4782320"/>
            <a:ext cx="7644627" cy="1329443"/>
          </a:xfrm>
        </p:spPr>
        <p:txBody>
          <a:bodyPr>
            <a:normAutofit/>
          </a:bodyPr>
          <a:lstStyle/>
          <a:p>
            <a:pPr algn="r"/>
            <a:r>
              <a:rPr lang="en-US"/>
              <a:t>by Nat Dunn</a:t>
            </a:r>
          </a:p>
        </p:txBody>
      </p:sp>
    </p:spTree>
    <p:extLst>
      <p:ext uri="{BB962C8B-B14F-4D97-AF65-F5344CB8AC3E}">
        <p14:creationId xmlns:p14="http://schemas.microsoft.com/office/powerpoint/2010/main" val="29785562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2413C3-C370-D7EB-300C-345317587A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Sarah &amp; Sam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AEE207E5-9291-309E-8347-EDA590CEAF00}"/>
              </a:ext>
            </a:extLst>
          </p:cNvPr>
          <p:cNvGrpSpPr>
            <a:grpSpLocks noGrp="1" noUngrp="1" noChangeAspect="1"/>
          </p:cNvGrpSpPr>
          <p:nvPr/>
        </p:nvGrpSpPr>
        <p:grpSpPr>
          <a:xfrm>
            <a:off x="579438" y="1919288"/>
            <a:ext cx="5280025" cy="4494212"/>
            <a:chOff x="579438" y="1919288"/>
            <a:chExt cx="5280025" cy="4494212"/>
          </a:xfrm>
        </p:grpSpPr>
        <p:pic>
          <p:nvPicPr>
            <p:cNvPr id="3" name="Picture 2" descr="person_04">
              <a:extLst>
                <a:ext uri="{FF2B5EF4-FFF2-40B4-BE49-F238E27FC236}">
                  <a16:creationId xmlns:a16="http://schemas.microsoft.com/office/drawing/2014/main" id="{BAF6FD28-93CB-49D3-A194-4DE99B8FEB7D}"/>
                </a:ext>
              </a:extLst>
            </p:cNvPr>
            <p:cNvPicPr>
              <a:picLocks noRot="1" noChangeAspect="1" noMove="1" noResize="1"/>
            </p:cNvPicPr>
            <p:nvPr isPhoto="1"/>
          </p:nvPicPr>
          <p:blipFill rotWithShape="1">
            <a:blip r:embed="rId2">
              <a:lum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58" r="3" b="21261"/>
            <a:stretch/>
          </p:blipFill>
          <p:spPr>
            <a:xfrm>
              <a:off x="579438" y="1919288"/>
              <a:ext cx="5280025" cy="4138612"/>
            </a:xfrm>
            <a:prstGeom prst="roundRect">
              <a:avLst>
                <a:gd name="adj" fmla="val 6500"/>
              </a:avLst>
            </a:prstGeom>
          </p:spPr>
        </p:pic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F87E3698-71FB-4AE3-709D-EB6F836139A9}"/>
                </a:ext>
              </a:extLst>
            </p:cNvPr>
            <p:cNvSpPr/>
            <p:nvPr/>
          </p:nvSpPr>
          <p:spPr>
            <a:xfrm>
              <a:off x="579438" y="6070600"/>
              <a:ext cx="5280025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 lnSpcReduction="10000"/>
            </a:bodyPr>
            <a:lstStyle/>
            <a:p>
              <a:pPr algn="ctr"/>
              <a:r>
                <a:rPr lang="en-US" sz="1800" dirty="0"/>
                <a:t>Sarah</a:t>
              </a: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49512072-F364-DDC6-7C48-F0D768656FC1}"/>
              </a:ext>
            </a:extLst>
          </p:cNvPr>
          <p:cNvGrpSpPr>
            <a:grpSpLocks noGrp="1" noUngrp="1" noChangeAspect="1"/>
          </p:cNvGrpSpPr>
          <p:nvPr/>
        </p:nvGrpSpPr>
        <p:grpSpPr>
          <a:xfrm>
            <a:off x="6659563" y="1919288"/>
            <a:ext cx="4625975" cy="4494212"/>
            <a:chOff x="6659563" y="1919288"/>
            <a:chExt cx="4625975" cy="4494212"/>
          </a:xfrm>
        </p:grpSpPr>
        <p:pic>
          <p:nvPicPr>
            <p:cNvPr id="6" name="Picture 5" descr="person_01">
              <a:extLst>
                <a:ext uri="{FF2B5EF4-FFF2-40B4-BE49-F238E27FC236}">
                  <a16:creationId xmlns:a16="http://schemas.microsoft.com/office/drawing/2014/main" id="{7A037B03-2809-F532-F74F-D8823E7C5CC9}"/>
                </a:ext>
              </a:extLst>
            </p:cNvPr>
            <p:cNvPicPr>
              <a:picLocks noRot="1" noChangeAspect="1" noMove="1" noResize="1"/>
            </p:cNvPicPr>
            <p:nvPr isPhoto="1"/>
          </p:nvPicPr>
          <p:blipFill rotWithShape="1">
            <a:blip r:embed="rId3">
              <a:lum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-1" b="10729"/>
            <a:stretch/>
          </p:blipFill>
          <p:spPr>
            <a:xfrm>
              <a:off x="6659563" y="1919288"/>
              <a:ext cx="4625975" cy="4138612"/>
            </a:xfrm>
            <a:prstGeom prst="roundRect">
              <a:avLst>
                <a:gd name="adj" fmla="val 6500"/>
              </a:avLst>
            </a:prstGeom>
          </p:spPr>
        </p:pic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BB84DFB6-5E67-6266-72E5-5027A49F5660}"/>
                </a:ext>
              </a:extLst>
            </p:cNvPr>
            <p:cNvSpPr/>
            <p:nvPr/>
          </p:nvSpPr>
          <p:spPr>
            <a:xfrm>
              <a:off x="6659563" y="6070600"/>
              <a:ext cx="4625975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 lnSpcReduction="10000"/>
            </a:bodyPr>
            <a:lstStyle/>
            <a:p>
              <a:pPr algn="ctr"/>
              <a:r>
                <a:rPr lang="en-US" sz="1800" dirty="0"/>
                <a:t>Sam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41428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BA4EFA-B35F-AE07-6F83-E2E995F8D0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8000" dirty="0"/>
              <a:t>James &amp; Jasmine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93A09109-9E06-1D47-E12E-E35F0CE10B33}"/>
              </a:ext>
            </a:extLst>
          </p:cNvPr>
          <p:cNvGrpSpPr>
            <a:grpSpLocks noGrp="1" noUngrp="1" noChangeAspect="1"/>
          </p:cNvGrpSpPr>
          <p:nvPr/>
        </p:nvGrpSpPr>
        <p:grpSpPr>
          <a:xfrm>
            <a:off x="1143000" y="1919288"/>
            <a:ext cx="4151313" cy="4494212"/>
            <a:chOff x="1143000" y="1919288"/>
            <a:chExt cx="4151313" cy="4494212"/>
          </a:xfrm>
        </p:grpSpPr>
        <p:pic>
          <p:nvPicPr>
            <p:cNvPr id="3" name="Picture 2" descr="person_07">
              <a:extLst>
                <a:ext uri="{FF2B5EF4-FFF2-40B4-BE49-F238E27FC236}">
                  <a16:creationId xmlns:a16="http://schemas.microsoft.com/office/drawing/2014/main" id="{7881BED5-8C77-A525-9949-608C28DDA750}"/>
                </a:ext>
              </a:extLst>
            </p:cNvPr>
            <p:cNvPicPr>
              <a:picLocks noRot="1" noChangeAspect="1" noMove="1" noResize="1"/>
            </p:cNvPicPr>
            <p:nvPr isPhoto="1"/>
          </p:nvPicPr>
          <p:blipFill>
            <a:blip r:embed="rId2">
              <a:lum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43000" y="1919288"/>
              <a:ext cx="4151313" cy="4138612"/>
            </a:xfrm>
            <a:prstGeom prst="roundRect">
              <a:avLst>
                <a:gd name="adj" fmla="val 6500"/>
              </a:avLst>
            </a:prstGeom>
          </p:spPr>
        </p:pic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7E07BDCC-C881-4B7E-0716-4CC2FCBAD0EE}"/>
                </a:ext>
              </a:extLst>
            </p:cNvPr>
            <p:cNvSpPr/>
            <p:nvPr/>
          </p:nvSpPr>
          <p:spPr>
            <a:xfrm>
              <a:off x="1143000" y="6070600"/>
              <a:ext cx="4151313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 lnSpcReduction="10000"/>
            </a:bodyPr>
            <a:lstStyle/>
            <a:p>
              <a:pPr algn="ctr"/>
              <a:r>
                <a:rPr lang="en-US" sz="1800" dirty="0"/>
                <a:t>James</a:t>
              </a: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A4F24445-A388-AF85-90EA-3851EBF1FA07}"/>
              </a:ext>
            </a:extLst>
          </p:cNvPr>
          <p:cNvGrpSpPr>
            <a:grpSpLocks noGrp="1" noUngrp="1" noChangeAspect="1"/>
          </p:cNvGrpSpPr>
          <p:nvPr/>
        </p:nvGrpSpPr>
        <p:grpSpPr>
          <a:xfrm>
            <a:off x="6886575" y="1919288"/>
            <a:ext cx="4170363" cy="4494212"/>
            <a:chOff x="6886575" y="1919288"/>
            <a:chExt cx="4170363" cy="4494212"/>
          </a:xfrm>
        </p:grpSpPr>
        <p:pic>
          <p:nvPicPr>
            <p:cNvPr id="6" name="Picture 5" descr="person_11">
              <a:extLst>
                <a:ext uri="{FF2B5EF4-FFF2-40B4-BE49-F238E27FC236}">
                  <a16:creationId xmlns:a16="http://schemas.microsoft.com/office/drawing/2014/main" id="{E516EB89-2257-171A-F586-D8BCFAD58550}"/>
                </a:ext>
              </a:extLst>
            </p:cNvPr>
            <p:cNvPicPr>
              <a:picLocks noRot="1" noChangeAspect="1" noMove="1" noResize="1"/>
            </p:cNvPicPr>
            <p:nvPr isPhoto="1"/>
          </p:nvPicPr>
          <p:blipFill>
            <a:blip r:embed="rId3">
              <a:lum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86575" y="1919288"/>
              <a:ext cx="4170363" cy="4138612"/>
            </a:xfrm>
            <a:prstGeom prst="roundRect">
              <a:avLst>
                <a:gd name="adj" fmla="val 6500"/>
              </a:avLst>
            </a:prstGeom>
          </p:spPr>
        </p:pic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58E4FA6E-D7A9-016D-8A2E-B4AAB005DAE2}"/>
                </a:ext>
              </a:extLst>
            </p:cNvPr>
            <p:cNvSpPr/>
            <p:nvPr/>
          </p:nvSpPr>
          <p:spPr>
            <a:xfrm>
              <a:off x="6886575" y="6070600"/>
              <a:ext cx="4170363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 lnSpcReduction="10000"/>
            </a:bodyPr>
            <a:lstStyle/>
            <a:p>
              <a:pPr algn="ctr"/>
              <a:r>
                <a:rPr lang="en-US" sz="1800" dirty="0"/>
                <a:t>Jasmine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075372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583B85-1421-2F61-D2E5-CA1B19AB09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6600" dirty="0"/>
              <a:t>Madison &amp; Michael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CEBBEF01-327A-DC42-1539-672AA00CF899}"/>
              </a:ext>
            </a:extLst>
          </p:cNvPr>
          <p:cNvGrpSpPr>
            <a:grpSpLocks noGrp="1" noUngrp="1" noChangeAspect="1"/>
          </p:cNvGrpSpPr>
          <p:nvPr/>
        </p:nvGrpSpPr>
        <p:grpSpPr>
          <a:xfrm>
            <a:off x="1163638" y="1919288"/>
            <a:ext cx="4110037" cy="4494212"/>
            <a:chOff x="1163638" y="1919288"/>
            <a:chExt cx="4110037" cy="4494212"/>
          </a:xfrm>
        </p:grpSpPr>
        <p:pic>
          <p:nvPicPr>
            <p:cNvPr id="3" name="Picture 2" descr="person_08">
              <a:extLst>
                <a:ext uri="{FF2B5EF4-FFF2-40B4-BE49-F238E27FC236}">
                  <a16:creationId xmlns:a16="http://schemas.microsoft.com/office/drawing/2014/main" id="{49BB5370-279B-B61E-78B4-8B427B1E00E0}"/>
                </a:ext>
              </a:extLst>
            </p:cNvPr>
            <p:cNvPicPr>
              <a:picLocks noRot="1" noChangeAspect="1" noMove="1" noResize="1"/>
            </p:cNvPicPr>
            <p:nvPr isPhoto="1"/>
          </p:nvPicPr>
          <p:blipFill>
            <a:blip r:embed="rId2">
              <a:lum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3638" y="1919288"/>
              <a:ext cx="4110037" cy="4138612"/>
            </a:xfrm>
            <a:prstGeom prst="roundRect">
              <a:avLst>
                <a:gd name="adj" fmla="val 6500"/>
              </a:avLst>
            </a:prstGeom>
          </p:spPr>
        </p:pic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4F8DE7EF-0FD6-EE62-56DD-C28AF531E1AF}"/>
                </a:ext>
              </a:extLst>
            </p:cNvPr>
            <p:cNvSpPr/>
            <p:nvPr/>
          </p:nvSpPr>
          <p:spPr>
            <a:xfrm>
              <a:off x="1163638" y="6070600"/>
              <a:ext cx="4110037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 lnSpcReduction="10000"/>
            </a:bodyPr>
            <a:lstStyle/>
            <a:p>
              <a:pPr algn="ctr"/>
              <a:r>
                <a:rPr lang="en-US" sz="1800" dirty="0"/>
                <a:t>Madison</a:t>
              </a: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D3FB2A60-B522-8F8A-4FFB-D9A01E251CC5}"/>
              </a:ext>
            </a:extLst>
          </p:cNvPr>
          <p:cNvGrpSpPr>
            <a:grpSpLocks noGrp="1" noUngrp="1" noChangeAspect="1"/>
          </p:cNvGrpSpPr>
          <p:nvPr/>
        </p:nvGrpSpPr>
        <p:grpSpPr>
          <a:xfrm>
            <a:off x="6911975" y="1919288"/>
            <a:ext cx="4119563" cy="4494212"/>
            <a:chOff x="6911975" y="1919288"/>
            <a:chExt cx="4119563" cy="4494212"/>
          </a:xfrm>
        </p:grpSpPr>
        <p:pic>
          <p:nvPicPr>
            <p:cNvPr id="6" name="Picture 5" descr="person_16">
              <a:extLst>
                <a:ext uri="{FF2B5EF4-FFF2-40B4-BE49-F238E27FC236}">
                  <a16:creationId xmlns:a16="http://schemas.microsoft.com/office/drawing/2014/main" id="{243838ED-7679-E72C-0D6F-0226681D7BB3}"/>
                </a:ext>
              </a:extLst>
            </p:cNvPr>
            <p:cNvPicPr>
              <a:picLocks noRot="1" noChangeAspect="1" noMove="1" noResize="1"/>
            </p:cNvPicPr>
            <p:nvPr isPhoto="1"/>
          </p:nvPicPr>
          <p:blipFill>
            <a:blip r:embed="rId3">
              <a:lum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11975" y="1919288"/>
              <a:ext cx="4119563" cy="4138612"/>
            </a:xfrm>
            <a:prstGeom prst="roundRect">
              <a:avLst>
                <a:gd name="adj" fmla="val 6500"/>
              </a:avLst>
            </a:prstGeom>
          </p:spPr>
        </p:pic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77C753C6-5A84-60AE-A8EC-C2291C0749A6}"/>
                </a:ext>
              </a:extLst>
            </p:cNvPr>
            <p:cNvSpPr/>
            <p:nvPr/>
          </p:nvSpPr>
          <p:spPr>
            <a:xfrm>
              <a:off x="6911975" y="6070600"/>
              <a:ext cx="4119563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 lnSpcReduction="10000"/>
            </a:bodyPr>
            <a:lstStyle/>
            <a:p>
              <a:pPr algn="ctr"/>
              <a:r>
                <a:rPr lang="en-US" sz="1800" dirty="0"/>
                <a:t>Michael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048645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41607C-57CF-A234-8A83-AC4BA65A8B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58979" y="1987062"/>
            <a:ext cx="4874043" cy="954741"/>
          </a:xfrm>
        </p:spPr>
        <p:txBody>
          <a:bodyPr/>
          <a:lstStyle/>
          <a:p>
            <a:pPr algn="ctr"/>
            <a:r>
              <a:rPr lang="en-US" dirty="0"/>
              <a:t>Thanks for Watching</a:t>
            </a:r>
          </a:p>
        </p:txBody>
      </p:sp>
      <p:pic>
        <p:nvPicPr>
          <p:cNvPr id="4" name="cheer">
            <a:hlinkClick r:id="" action="ppaction://media"/>
            <a:extLst>
              <a:ext uri="{FF2B5EF4-FFF2-40B4-BE49-F238E27FC236}">
                <a16:creationId xmlns:a16="http://schemas.microsoft.com/office/drawing/2014/main" id="{19DE3B7C-95DD-D484-F3F9-98E4F938878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921375" y="3254375"/>
            <a:ext cx="347663" cy="347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7268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EBFF18-BA80-FBF8-4829-AA98986A0C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One last thing…</a:t>
            </a:r>
          </a:p>
        </p:txBody>
      </p:sp>
      <p:pic>
        <p:nvPicPr>
          <p:cNvPr id="3" name="justin">
            <a:hlinkClick r:id="" action="ppaction://media"/>
            <a:extLst>
              <a:ext uri="{FF2B5EF4-FFF2-40B4-BE49-F238E27FC236}">
                <a16:creationId xmlns:a16="http://schemas.microsoft.com/office/drawing/2014/main" id="{6E9CFDC0-D5FE-CE22-4975-991F0EA72CC7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354513" y="2122488"/>
            <a:ext cx="3482975" cy="2613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0305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070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</TotalTime>
  <Words>27</Words>
  <Application>Microsoft Office PowerPoint</Application>
  <PresentationFormat>Widescreen</PresentationFormat>
  <Paragraphs>13</Paragraphs>
  <Slides>6</Slides>
  <Notes>0</Notes>
  <HiddenSlides>0</HiddenSlides>
  <MMClips>2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Office Theme</vt:lpstr>
      <vt:lpstr>Photo Album</vt:lpstr>
      <vt:lpstr>Sarah &amp; Sam</vt:lpstr>
      <vt:lpstr>James &amp; Jasmine</vt:lpstr>
      <vt:lpstr>Madison &amp; Michael</vt:lpstr>
      <vt:lpstr>Thanks for Watching</vt:lpstr>
      <vt:lpstr>One last thing…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Photo Album</dc:title>
  <dc:creator>Nat Dunn</dc:creator>
  <cp:lastModifiedBy>Nat Dunn</cp:lastModifiedBy>
  <cp:revision>6</cp:revision>
  <dcterms:created xsi:type="dcterms:W3CDTF">2023-02-16T14:06:48Z</dcterms:created>
  <dcterms:modified xsi:type="dcterms:W3CDTF">2023-02-16T17:33:54Z</dcterms:modified>
</cp:coreProperties>
</file>