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9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0142030E-5C56-4AED-9610-462802E07349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0" autoAdjust="0"/>
    <p:restoredTop sz="65009" autoAdjust="0"/>
  </p:normalViewPr>
  <p:slideViewPr>
    <p:cSldViewPr>
      <p:cViewPr varScale="1">
        <p:scale>
          <a:sx n="140" d="100"/>
          <a:sy n="140" d="100"/>
        </p:scale>
        <p:origin x="1467" y="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91-45F3-B0B8-8B366C0815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91-45F3-B0B8-8B366C08153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91-45F3-B0B8-8B366C081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8137200"/>
        <c:axId val="658137592"/>
      </c:barChart>
      <c:catAx>
        <c:axId val="658137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58137592"/>
        <c:crosses val="autoZero"/>
        <c:auto val="1"/>
        <c:lblAlgn val="ctr"/>
        <c:lblOffset val="100"/>
        <c:noMultiLvlLbl val="0"/>
      </c:catAx>
      <c:valAx>
        <c:axId val="658137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81372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D5AB5B-927E-4E71-9D50-820E1F2514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E278B98-042A-4732-9EBC-F6B161973131}">
      <dgm:prSet phldrT="[Text]"/>
      <dgm:spPr/>
      <dgm:t>
        <a:bodyPr/>
        <a:lstStyle/>
        <a:p>
          <a:r>
            <a:rPr lang="en-US" dirty="0"/>
            <a:t>Order</a:t>
          </a:r>
        </a:p>
      </dgm:t>
    </dgm:pt>
    <dgm:pt modelId="{88B61640-787E-48DD-95BB-AA692F87BB5B}" type="parTrans" cxnId="{11A779F5-4670-47EB-9C19-323C3C1B6BCF}">
      <dgm:prSet/>
      <dgm:spPr/>
      <dgm:t>
        <a:bodyPr/>
        <a:lstStyle/>
        <a:p>
          <a:endParaRPr lang="en-US"/>
        </a:p>
      </dgm:t>
    </dgm:pt>
    <dgm:pt modelId="{04683C1E-EDAB-490B-B52F-1362791A5804}" type="sibTrans" cxnId="{11A779F5-4670-47EB-9C19-323C3C1B6BCF}">
      <dgm:prSet/>
      <dgm:spPr/>
      <dgm:t>
        <a:bodyPr/>
        <a:lstStyle/>
        <a:p>
          <a:endParaRPr lang="en-US"/>
        </a:p>
      </dgm:t>
    </dgm:pt>
    <dgm:pt modelId="{49A594EF-6745-4AFF-83B3-76717DB62780}">
      <dgm:prSet phldrT="[Text]"/>
      <dgm:spPr/>
      <dgm:t>
        <a:bodyPr/>
        <a:lstStyle/>
        <a:p>
          <a:r>
            <a:rPr lang="en-US" dirty="0"/>
            <a:t>Production</a:t>
          </a:r>
        </a:p>
      </dgm:t>
    </dgm:pt>
    <dgm:pt modelId="{B9368728-74F7-44B7-8F06-4C54EE488D55}" type="parTrans" cxnId="{589EC5FF-E769-496B-90F9-E06D16CAF976}">
      <dgm:prSet/>
      <dgm:spPr/>
      <dgm:t>
        <a:bodyPr/>
        <a:lstStyle/>
        <a:p>
          <a:endParaRPr lang="en-US"/>
        </a:p>
      </dgm:t>
    </dgm:pt>
    <dgm:pt modelId="{4E30F06E-030D-4657-95EF-E7DBD8BB883C}" type="sibTrans" cxnId="{589EC5FF-E769-496B-90F9-E06D16CAF976}">
      <dgm:prSet/>
      <dgm:spPr/>
      <dgm:t>
        <a:bodyPr/>
        <a:lstStyle/>
        <a:p>
          <a:endParaRPr lang="en-US"/>
        </a:p>
      </dgm:t>
    </dgm:pt>
    <dgm:pt modelId="{77B123AF-1BEA-4F44-B435-F63262BF8482}">
      <dgm:prSet phldrT="[Text]"/>
      <dgm:spPr/>
      <dgm:t>
        <a:bodyPr/>
        <a:lstStyle/>
        <a:p>
          <a:r>
            <a:rPr lang="en-US" dirty="0"/>
            <a:t>Quality Control</a:t>
          </a:r>
        </a:p>
      </dgm:t>
    </dgm:pt>
    <dgm:pt modelId="{17FDB3B8-8AC8-433D-9122-DE29E6236D2B}" type="parTrans" cxnId="{21DA0522-6DA9-483E-A77D-7580D83F389B}">
      <dgm:prSet/>
      <dgm:spPr/>
      <dgm:t>
        <a:bodyPr/>
        <a:lstStyle/>
        <a:p>
          <a:endParaRPr lang="en-US"/>
        </a:p>
      </dgm:t>
    </dgm:pt>
    <dgm:pt modelId="{0E72C8FD-969B-4F70-A6D2-57AD5C6173B5}" type="sibTrans" cxnId="{21DA0522-6DA9-483E-A77D-7580D83F389B}">
      <dgm:prSet/>
      <dgm:spPr/>
      <dgm:t>
        <a:bodyPr/>
        <a:lstStyle/>
        <a:p>
          <a:endParaRPr lang="en-US"/>
        </a:p>
      </dgm:t>
    </dgm:pt>
    <dgm:pt modelId="{A6874DAA-DDC8-4B5A-BF7A-BBA67A1C8C87}" type="pres">
      <dgm:prSet presAssocID="{4AD5AB5B-927E-4E71-9D50-820E1F251464}" presName="Name0" presStyleCnt="0">
        <dgm:presLayoutVars>
          <dgm:dir/>
          <dgm:resizeHandles val="exact"/>
        </dgm:presLayoutVars>
      </dgm:prSet>
      <dgm:spPr/>
    </dgm:pt>
    <dgm:pt modelId="{EC16A6D6-CBCA-47AE-B694-D2DAA53E33DC}" type="pres">
      <dgm:prSet presAssocID="{DE278B98-042A-4732-9EBC-F6B161973131}" presName="node" presStyleLbl="node1" presStyleIdx="0" presStyleCnt="3" custLinFactY="-23803" custLinFactNeighborX="10587" custLinFactNeighborY="-100000">
        <dgm:presLayoutVars>
          <dgm:bulletEnabled val="1"/>
        </dgm:presLayoutVars>
      </dgm:prSet>
      <dgm:spPr/>
    </dgm:pt>
    <dgm:pt modelId="{A1C2D9EF-A7E2-473B-9342-BE7A1E6488E0}" type="pres">
      <dgm:prSet presAssocID="{04683C1E-EDAB-490B-B52F-1362791A5804}" presName="sibTrans" presStyleLbl="sibTrans2D1" presStyleIdx="0" presStyleCnt="2"/>
      <dgm:spPr/>
    </dgm:pt>
    <dgm:pt modelId="{9D1FE29F-F60A-4324-8D66-B3EC356A3D4C}" type="pres">
      <dgm:prSet presAssocID="{04683C1E-EDAB-490B-B52F-1362791A5804}" presName="connectorText" presStyleLbl="sibTrans2D1" presStyleIdx="0" presStyleCnt="2"/>
      <dgm:spPr/>
    </dgm:pt>
    <dgm:pt modelId="{BFD0ED27-FD48-4214-9CD3-BDAC02B2EAFE}" type="pres">
      <dgm:prSet presAssocID="{49A594EF-6745-4AFF-83B3-76717DB62780}" presName="node" presStyleLbl="node1" presStyleIdx="1" presStyleCnt="3">
        <dgm:presLayoutVars>
          <dgm:bulletEnabled val="1"/>
        </dgm:presLayoutVars>
      </dgm:prSet>
      <dgm:spPr/>
    </dgm:pt>
    <dgm:pt modelId="{B5C7497A-FAB4-459C-A932-50EEFFAF4EAB}" type="pres">
      <dgm:prSet presAssocID="{4E30F06E-030D-4657-95EF-E7DBD8BB883C}" presName="sibTrans" presStyleLbl="sibTrans2D1" presStyleIdx="1" presStyleCnt="2"/>
      <dgm:spPr/>
    </dgm:pt>
    <dgm:pt modelId="{EB992EE9-048D-488D-AA62-4E8D8C80A52B}" type="pres">
      <dgm:prSet presAssocID="{4E30F06E-030D-4657-95EF-E7DBD8BB883C}" presName="connectorText" presStyleLbl="sibTrans2D1" presStyleIdx="1" presStyleCnt="2"/>
      <dgm:spPr/>
    </dgm:pt>
    <dgm:pt modelId="{D4E9FC2C-ED42-4C76-8D81-BCDD8C60CB61}" type="pres">
      <dgm:prSet presAssocID="{77B123AF-1BEA-4F44-B435-F63262BF8482}" presName="node" presStyleLbl="node1" presStyleIdx="2" presStyleCnt="3" custLinFactY="12271" custLinFactNeighborX="731" custLinFactNeighborY="100000">
        <dgm:presLayoutVars>
          <dgm:bulletEnabled val="1"/>
        </dgm:presLayoutVars>
      </dgm:prSet>
      <dgm:spPr/>
    </dgm:pt>
  </dgm:ptLst>
  <dgm:cxnLst>
    <dgm:cxn modelId="{D2932F00-2AA5-4A21-9E48-C2AC7C64873B}" type="presOf" srcId="{DE278B98-042A-4732-9EBC-F6B161973131}" destId="{EC16A6D6-CBCA-47AE-B694-D2DAA53E33DC}" srcOrd="0" destOrd="0" presId="urn:microsoft.com/office/officeart/2005/8/layout/process1"/>
    <dgm:cxn modelId="{5283ED06-7FD6-4E5B-BC79-A82855ABB0D3}" type="presOf" srcId="{04683C1E-EDAB-490B-B52F-1362791A5804}" destId="{A1C2D9EF-A7E2-473B-9342-BE7A1E6488E0}" srcOrd="0" destOrd="0" presId="urn:microsoft.com/office/officeart/2005/8/layout/process1"/>
    <dgm:cxn modelId="{21DA0522-6DA9-483E-A77D-7580D83F389B}" srcId="{4AD5AB5B-927E-4E71-9D50-820E1F251464}" destId="{77B123AF-1BEA-4F44-B435-F63262BF8482}" srcOrd="2" destOrd="0" parTransId="{17FDB3B8-8AC8-433D-9122-DE29E6236D2B}" sibTransId="{0E72C8FD-969B-4F70-A6D2-57AD5C6173B5}"/>
    <dgm:cxn modelId="{5AACE531-8D43-46DA-BC90-3B08E0A4DAFC}" type="presOf" srcId="{04683C1E-EDAB-490B-B52F-1362791A5804}" destId="{9D1FE29F-F60A-4324-8D66-B3EC356A3D4C}" srcOrd="1" destOrd="0" presId="urn:microsoft.com/office/officeart/2005/8/layout/process1"/>
    <dgm:cxn modelId="{9A05135A-02B6-4E2C-9648-86B345CDBFA2}" type="presOf" srcId="{4AD5AB5B-927E-4E71-9D50-820E1F251464}" destId="{A6874DAA-DDC8-4B5A-BF7A-BBA67A1C8C87}" srcOrd="0" destOrd="0" presId="urn:microsoft.com/office/officeart/2005/8/layout/process1"/>
    <dgm:cxn modelId="{E2E6F795-2A1D-4C21-A9C8-C326963B704A}" type="presOf" srcId="{4E30F06E-030D-4657-95EF-E7DBD8BB883C}" destId="{EB992EE9-048D-488D-AA62-4E8D8C80A52B}" srcOrd="1" destOrd="0" presId="urn:microsoft.com/office/officeart/2005/8/layout/process1"/>
    <dgm:cxn modelId="{8C8C5DC1-EFCB-4F79-89E9-D720A6B4FA40}" type="presOf" srcId="{77B123AF-1BEA-4F44-B435-F63262BF8482}" destId="{D4E9FC2C-ED42-4C76-8D81-BCDD8C60CB61}" srcOrd="0" destOrd="0" presId="urn:microsoft.com/office/officeart/2005/8/layout/process1"/>
    <dgm:cxn modelId="{BADA6ED1-D936-463C-8332-1C63F466C425}" type="presOf" srcId="{4E30F06E-030D-4657-95EF-E7DBD8BB883C}" destId="{B5C7497A-FAB4-459C-A932-50EEFFAF4EAB}" srcOrd="0" destOrd="0" presId="urn:microsoft.com/office/officeart/2005/8/layout/process1"/>
    <dgm:cxn modelId="{836065ED-7DD1-4659-B7E8-427444B878FC}" type="presOf" srcId="{49A594EF-6745-4AFF-83B3-76717DB62780}" destId="{BFD0ED27-FD48-4214-9CD3-BDAC02B2EAFE}" srcOrd="0" destOrd="0" presId="urn:microsoft.com/office/officeart/2005/8/layout/process1"/>
    <dgm:cxn modelId="{11A779F5-4670-47EB-9C19-323C3C1B6BCF}" srcId="{4AD5AB5B-927E-4E71-9D50-820E1F251464}" destId="{DE278B98-042A-4732-9EBC-F6B161973131}" srcOrd="0" destOrd="0" parTransId="{88B61640-787E-48DD-95BB-AA692F87BB5B}" sibTransId="{04683C1E-EDAB-490B-B52F-1362791A5804}"/>
    <dgm:cxn modelId="{589EC5FF-E769-496B-90F9-E06D16CAF976}" srcId="{4AD5AB5B-927E-4E71-9D50-820E1F251464}" destId="{49A594EF-6745-4AFF-83B3-76717DB62780}" srcOrd="1" destOrd="0" parTransId="{B9368728-74F7-44B7-8F06-4C54EE488D55}" sibTransId="{4E30F06E-030D-4657-95EF-E7DBD8BB883C}"/>
    <dgm:cxn modelId="{EFFE4609-AC21-47DA-A625-F1373430F77B}" type="presParOf" srcId="{A6874DAA-DDC8-4B5A-BF7A-BBA67A1C8C87}" destId="{EC16A6D6-CBCA-47AE-B694-D2DAA53E33DC}" srcOrd="0" destOrd="0" presId="urn:microsoft.com/office/officeart/2005/8/layout/process1"/>
    <dgm:cxn modelId="{8D50BB19-70D3-4533-8C9A-D9429E891972}" type="presParOf" srcId="{A6874DAA-DDC8-4B5A-BF7A-BBA67A1C8C87}" destId="{A1C2D9EF-A7E2-473B-9342-BE7A1E6488E0}" srcOrd="1" destOrd="0" presId="urn:microsoft.com/office/officeart/2005/8/layout/process1"/>
    <dgm:cxn modelId="{57F1B4BD-69EE-4D71-8775-2DF79AE96144}" type="presParOf" srcId="{A1C2D9EF-A7E2-473B-9342-BE7A1E6488E0}" destId="{9D1FE29F-F60A-4324-8D66-B3EC356A3D4C}" srcOrd="0" destOrd="0" presId="urn:microsoft.com/office/officeart/2005/8/layout/process1"/>
    <dgm:cxn modelId="{9F0B7296-8483-4E59-BB4C-C3C88DC470AB}" type="presParOf" srcId="{A6874DAA-DDC8-4B5A-BF7A-BBA67A1C8C87}" destId="{BFD0ED27-FD48-4214-9CD3-BDAC02B2EAFE}" srcOrd="2" destOrd="0" presId="urn:microsoft.com/office/officeart/2005/8/layout/process1"/>
    <dgm:cxn modelId="{7CCBF370-7CF6-46A2-A3B3-F460C7C65AF0}" type="presParOf" srcId="{A6874DAA-DDC8-4B5A-BF7A-BBA67A1C8C87}" destId="{B5C7497A-FAB4-459C-A932-50EEFFAF4EAB}" srcOrd="3" destOrd="0" presId="urn:microsoft.com/office/officeart/2005/8/layout/process1"/>
    <dgm:cxn modelId="{051D4A5F-7E7C-457E-8123-4F1AF111EBB9}" type="presParOf" srcId="{B5C7497A-FAB4-459C-A932-50EEFFAF4EAB}" destId="{EB992EE9-048D-488D-AA62-4E8D8C80A52B}" srcOrd="0" destOrd="0" presId="urn:microsoft.com/office/officeart/2005/8/layout/process1"/>
    <dgm:cxn modelId="{0253E57A-F8A0-4772-A965-2957B0EDD78C}" type="presParOf" srcId="{A6874DAA-DDC8-4B5A-BF7A-BBA67A1C8C87}" destId="{D4E9FC2C-ED42-4C76-8D81-BCDD8C60CB6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16A6D6-CBCA-47AE-B694-D2DAA53E33DC}">
      <dsp:nvSpPr>
        <dsp:cNvPr id="0" name=""/>
        <dsp:cNvSpPr/>
      </dsp:nvSpPr>
      <dsp:spPr>
        <a:xfrm>
          <a:off x="76203" y="201612"/>
          <a:ext cx="1667698" cy="1000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Order</a:t>
          </a:r>
        </a:p>
      </dsp:txBody>
      <dsp:txXfrm>
        <a:off x="105510" y="230919"/>
        <a:ext cx="1609084" cy="942005"/>
      </dsp:txXfrm>
    </dsp:sp>
    <dsp:sp modelId="{A1C2D9EF-A7E2-473B-9342-BE7A1E6488E0}">
      <dsp:nvSpPr>
        <dsp:cNvPr id="0" name=""/>
        <dsp:cNvSpPr/>
      </dsp:nvSpPr>
      <dsp:spPr>
        <a:xfrm rot="1721075">
          <a:off x="1870904" y="1119420"/>
          <a:ext cx="360344" cy="4135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1877537" y="1176194"/>
        <a:ext cx="252241" cy="248153"/>
      </dsp:txXfrm>
    </dsp:sp>
    <dsp:sp modelId="{BFD0ED27-FD48-4214-9CD3-BDAC02B2EAFE}">
      <dsp:nvSpPr>
        <dsp:cNvPr id="0" name=""/>
        <dsp:cNvSpPr/>
      </dsp:nvSpPr>
      <dsp:spPr>
        <a:xfrm>
          <a:off x="2340357" y="1440408"/>
          <a:ext cx="1667698" cy="1000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Production</a:t>
          </a:r>
        </a:p>
      </dsp:txBody>
      <dsp:txXfrm>
        <a:off x="2369664" y="1469715"/>
        <a:ext cx="1609084" cy="942005"/>
      </dsp:txXfrm>
    </dsp:sp>
    <dsp:sp modelId="{B5C7497A-FAB4-459C-A932-50EEFFAF4EAB}">
      <dsp:nvSpPr>
        <dsp:cNvPr id="0" name=""/>
        <dsp:cNvSpPr/>
      </dsp:nvSpPr>
      <dsp:spPr>
        <a:xfrm rot="1538903">
          <a:off x="4156581" y="2300466"/>
          <a:ext cx="395063" cy="4135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162420" y="2357534"/>
        <a:ext cx="276544" cy="248153"/>
      </dsp:txXfrm>
    </dsp:sp>
    <dsp:sp modelId="{D4E9FC2C-ED42-4C76-8D81-BCDD8C60CB61}">
      <dsp:nvSpPr>
        <dsp:cNvPr id="0" name=""/>
        <dsp:cNvSpPr/>
      </dsp:nvSpPr>
      <dsp:spPr>
        <a:xfrm>
          <a:off x="4680011" y="2563813"/>
          <a:ext cx="1667698" cy="1000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Quality Control</a:t>
          </a:r>
        </a:p>
      </dsp:txBody>
      <dsp:txXfrm>
        <a:off x="4709318" y="2593120"/>
        <a:ext cx="1609084" cy="942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306BE-6D0E-4B7D-BBC6-720D00561473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1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799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0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93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9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EBA3-7AE9-4080-971F-A86E67D9F344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3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E794-9CB4-4BAF-B487-6E31E04F1B8E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3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46B2-1B98-4A7D-A1ED-28E98A502032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6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6022D-5F5A-4AF7-98E1-25DE1AA50EE8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5449-DD0A-4D0F-9FE2-50A5857582BE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71B15-6CC3-4DD2-845D-18C081459B4C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B160-1488-4373-BD63-CC1DD259C70F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04D4-3F62-4A6B-80E3-5B7E44A9297B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935-6050-47C5-8996-07FB90448DBD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9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A1C7-5BAB-42A2-BD12-5AB6417E00CA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2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 in the first quarter were up this year.</a:t>
            </a:r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4036873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2023’s second-quarter sales by 10%.</a:t>
            </a:r>
          </a:p>
          <a:p>
            <a:pPr marL="285750" indent="-285750"/>
            <a:r>
              <a:rPr lang="en-US" dirty="0"/>
              <a:t>Goals for the second quarter </a:t>
            </a:r>
            <a:r>
              <a:rPr lang="en-US"/>
              <a:t>of 2024 </a:t>
            </a:r>
            <a:r>
              <a:rPr lang="en-US" dirty="0"/>
              <a:t>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training in quarter 2.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5</a:t>
            </a:fld>
            <a:endParaRPr lang="en-US"/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3A269-5A20-EDA8-E282-769320CEF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Process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CED8170-BE07-3180-DAAE-3EE2B1F438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153076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2968C-E9B9-B729-5A87-F84CDFD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1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3823</TotalTime>
  <Words>146</Words>
  <Application>Microsoft Office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Quarter 1 Sales</vt:lpstr>
      <vt:lpstr>Quarter 1 Sales</vt:lpstr>
      <vt:lpstr>Quarter 2 Sales</vt:lpstr>
      <vt:lpstr>Quarter 2 - More</vt:lpstr>
      <vt:lpstr>Production Flowchart</vt:lpstr>
      <vt:lpstr>Basic Process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27</cp:revision>
  <dcterms:created xsi:type="dcterms:W3CDTF">2012-02-17T03:11:32Z</dcterms:created>
  <dcterms:modified xsi:type="dcterms:W3CDTF">2023-02-16T22:56:58Z</dcterms:modified>
</cp:coreProperties>
</file>