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65009" autoAdjust="0"/>
  </p:normalViewPr>
  <p:slideViewPr>
    <p:cSldViewPr>
      <p:cViewPr varScale="1">
        <p:scale>
          <a:sx n="91" d="100"/>
          <a:sy n="91" d="100"/>
        </p:scale>
        <p:origin x="2890" y="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ED-4C99-83F8-82B1D262182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ED-4C99-83F8-82B1D262182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ED-4C99-83F8-82B1D26218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239050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3752</TotalTime>
  <Words>139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21</cp:revision>
  <dcterms:created xsi:type="dcterms:W3CDTF">2012-02-17T03:11:32Z</dcterms:created>
  <dcterms:modified xsi:type="dcterms:W3CDTF">2023-02-16T22:56:48Z</dcterms:modified>
</cp:coreProperties>
</file>