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30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ummary Section" id="{8C01AB98-8C7B-4DB2-B09A-34C0C6993342}">
          <p14:sldIdLst/>
        </p14:section>
        <p14:section name="Animations" id="{DE9C229A-7CD0-4D69-9D31-73A175B22EEF}">
          <p14:sldIdLst>
            <p14:sldId id="256"/>
          </p14:sldIdLst>
        </p14:section>
        <p14:section name="Entrance Animations" id="{B14B5BB4-D458-41F6-B32B-A56628785BCB}">
          <p14:sldIdLst>
            <p14:sldId id="258"/>
          </p14:sldIdLst>
        </p14:section>
        <p14:section name="Motion Path Animations" id="{1D47CAEA-40A5-49A5-A2A2-87C70252D97A}">
          <p14:sldIdLst>
            <p14:sldId id="260"/>
          </p14:sldIdLst>
        </p14:section>
        <p14:section name="Custom Motion Path Animation" id="{0949214A-5109-4554-9B92-2FCDEBB83794}">
          <p14:sldIdLst>
            <p14:sldId id="259"/>
          </p14:sldIdLst>
        </p14:section>
        <p14:section name="Grades Chart" id="{5778E2B7-6538-4427-BB75-7713C227936D}">
          <p14:sldIdLst>
            <p14:sldId id="30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9" autoAdjust="0"/>
    <p:restoredTop sz="94660"/>
  </p:normalViewPr>
  <p:slideViewPr>
    <p:cSldViewPr snapToGrid="0">
      <p:cViewPr varScale="1">
        <p:scale>
          <a:sx n="140" d="100"/>
          <a:sy n="140" d="100"/>
        </p:scale>
        <p:origin x="99" y="6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dunn\Documents\webucator\courseware\github\courseware-microsoft-powerpoint\ClassFiles\ppt365-tables-and-charts\Exercises\Grad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Grades!$B$11</c:f>
              <c:strCache>
                <c:ptCount val="1"/>
                <c:pt idx="0">
                  <c:v>Math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Grades!$A$12:$A$15</c:f>
              <c:strCache>
                <c:ptCount val="4"/>
                <c:pt idx="0">
                  <c:v>Axmed Mervyn</c:v>
                </c:pt>
                <c:pt idx="1">
                  <c:v>Neil Emmanouil</c:v>
                </c:pt>
                <c:pt idx="2">
                  <c:v>Achille Jeanne</c:v>
                </c:pt>
                <c:pt idx="3">
                  <c:v>Marcello Golyat</c:v>
                </c:pt>
              </c:strCache>
            </c:strRef>
          </c:cat>
          <c:val>
            <c:numRef>
              <c:f>Grades!$B$12:$B$15</c:f>
              <c:numCache>
                <c:formatCode>General</c:formatCode>
                <c:ptCount val="4"/>
                <c:pt idx="0">
                  <c:v>96</c:v>
                </c:pt>
                <c:pt idx="1">
                  <c:v>70</c:v>
                </c:pt>
                <c:pt idx="2">
                  <c:v>73</c:v>
                </c:pt>
                <c:pt idx="3">
                  <c:v>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072-4C3D-BD8C-58DCCEE4712A}"/>
            </c:ext>
          </c:extLst>
        </c:ser>
        <c:ser>
          <c:idx val="1"/>
          <c:order val="1"/>
          <c:tx>
            <c:strRef>
              <c:f>Grades!$C$11</c:f>
              <c:strCache>
                <c:ptCount val="1"/>
                <c:pt idx="0">
                  <c:v>English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Grades!$A$12:$A$15</c:f>
              <c:strCache>
                <c:ptCount val="4"/>
                <c:pt idx="0">
                  <c:v>Axmed Mervyn</c:v>
                </c:pt>
                <c:pt idx="1">
                  <c:v>Neil Emmanouil</c:v>
                </c:pt>
                <c:pt idx="2">
                  <c:v>Achille Jeanne</c:v>
                </c:pt>
                <c:pt idx="3">
                  <c:v>Marcello Golyat</c:v>
                </c:pt>
              </c:strCache>
            </c:strRef>
          </c:cat>
          <c:val>
            <c:numRef>
              <c:f>Grades!$C$12:$C$15</c:f>
              <c:numCache>
                <c:formatCode>General</c:formatCode>
                <c:ptCount val="4"/>
                <c:pt idx="0">
                  <c:v>62</c:v>
                </c:pt>
                <c:pt idx="1">
                  <c:v>97</c:v>
                </c:pt>
                <c:pt idx="2">
                  <c:v>74</c:v>
                </c:pt>
                <c:pt idx="3">
                  <c:v>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072-4C3D-BD8C-58DCCEE4712A}"/>
            </c:ext>
          </c:extLst>
        </c:ser>
        <c:ser>
          <c:idx val="2"/>
          <c:order val="2"/>
          <c:tx>
            <c:strRef>
              <c:f>Grades!$D$11</c:f>
              <c:strCache>
                <c:ptCount val="1"/>
                <c:pt idx="0">
                  <c:v>Science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Grades!$A$12:$A$15</c:f>
              <c:strCache>
                <c:ptCount val="4"/>
                <c:pt idx="0">
                  <c:v>Axmed Mervyn</c:v>
                </c:pt>
                <c:pt idx="1">
                  <c:v>Neil Emmanouil</c:v>
                </c:pt>
                <c:pt idx="2">
                  <c:v>Achille Jeanne</c:v>
                </c:pt>
                <c:pt idx="3">
                  <c:v>Marcello Golyat</c:v>
                </c:pt>
              </c:strCache>
            </c:strRef>
          </c:cat>
          <c:val>
            <c:numRef>
              <c:f>Grades!$D$12:$D$15</c:f>
              <c:numCache>
                <c:formatCode>General</c:formatCode>
                <c:ptCount val="4"/>
                <c:pt idx="0">
                  <c:v>100</c:v>
                </c:pt>
                <c:pt idx="1">
                  <c:v>96</c:v>
                </c:pt>
                <c:pt idx="2">
                  <c:v>67</c:v>
                </c:pt>
                <c:pt idx="3">
                  <c:v>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072-4C3D-BD8C-58DCCEE4712A}"/>
            </c:ext>
          </c:extLst>
        </c:ser>
        <c:ser>
          <c:idx val="3"/>
          <c:order val="3"/>
          <c:tx>
            <c:strRef>
              <c:f>Grades!$E$11</c:f>
              <c:strCache>
                <c:ptCount val="1"/>
                <c:pt idx="0">
                  <c:v>Social Studies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Grades!$A$12:$A$15</c:f>
              <c:strCache>
                <c:ptCount val="4"/>
                <c:pt idx="0">
                  <c:v>Axmed Mervyn</c:v>
                </c:pt>
                <c:pt idx="1">
                  <c:v>Neil Emmanouil</c:v>
                </c:pt>
                <c:pt idx="2">
                  <c:v>Achille Jeanne</c:v>
                </c:pt>
                <c:pt idx="3">
                  <c:v>Marcello Golyat</c:v>
                </c:pt>
              </c:strCache>
            </c:strRef>
          </c:cat>
          <c:val>
            <c:numRef>
              <c:f>Grades!$E$12:$E$15</c:f>
              <c:numCache>
                <c:formatCode>General</c:formatCode>
                <c:ptCount val="4"/>
                <c:pt idx="0">
                  <c:v>74</c:v>
                </c:pt>
                <c:pt idx="1">
                  <c:v>75</c:v>
                </c:pt>
                <c:pt idx="2">
                  <c:v>73</c:v>
                </c:pt>
                <c:pt idx="3">
                  <c:v>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072-4C3D-BD8C-58DCCEE4712A}"/>
            </c:ext>
          </c:extLst>
        </c:ser>
        <c:ser>
          <c:idx val="4"/>
          <c:order val="4"/>
          <c:tx>
            <c:strRef>
              <c:f>Grades!$F$11</c:f>
              <c:strCache>
                <c:ptCount val="1"/>
                <c:pt idx="0">
                  <c:v>Spanish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Grades!$A$12:$A$15</c:f>
              <c:strCache>
                <c:ptCount val="4"/>
                <c:pt idx="0">
                  <c:v>Axmed Mervyn</c:v>
                </c:pt>
                <c:pt idx="1">
                  <c:v>Neil Emmanouil</c:v>
                </c:pt>
                <c:pt idx="2">
                  <c:v>Achille Jeanne</c:v>
                </c:pt>
                <c:pt idx="3">
                  <c:v>Marcello Golyat</c:v>
                </c:pt>
              </c:strCache>
            </c:strRef>
          </c:cat>
          <c:val>
            <c:numRef>
              <c:f>Grades!$F$12:$F$15</c:f>
              <c:numCache>
                <c:formatCode>General</c:formatCode>
                <c:ptCount val="4"/>
                <c:pt idx="0">
                  <c:v>96</c:v>
                </c:pt>
                <c:pt idx="1">
                  <c:v>86</c:v>
                </c:pt>
                <c:pt idx="2">
                  <c:v>77</c:v>
                </c:pt>
                <c:pt idx="3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072-4C3D-BD8C-58DCCEE471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48715984"/>
        <c:axId val="100966880"/>
      </c:barChart>
      <c:catAx>
        <c:axId val="448715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966880"/>
        <c:crosses val="autoZero"/>
        <c:auto val="1"/>
        <c:lblAlgn val="ctr"/>
        <c:lblOffset val="100"/>
        <c:noMultiLvlLbl val="0"/>
      </c:catAx>
      <c:valAx>
        <c:axId val="100966880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87159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FCB59-86E8-FBD3-D1D2-115EB4C104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B25150-242C-EB18-3DE8-5998442FE2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EB0F3E-3E40-B4C2-B700-B6874AD2B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5CC0-8E1F-422F-8C2A-65C00F2089A3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DD0A75-F2B1-BE7C-F199-07709910F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DCBD1-6122-D033-0FC3-B0CD7BE9F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2C70-5A7D-4D4E-8869-49B7B941E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464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96E49-1D66-A010-CE46-0532629EA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B749C4-16AC-D5E0-A96B-13AC2AE66C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6ABB4F-B930-6935-8AB6-B6DA1358A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5CC0-8E1F-422F-8C2A-65C00F2089A3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B9EC1-1C1F-21DC-5B72-3AD1FC474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7082E4-C2C8-7E0B-2174-8CF5373B3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2C70-5A7D-4D4E-8869-49B7B941E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667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601291-0486-CB7D-13F8-6827F4837B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839B94-E2FF-0C83-518D-18F6BEA759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7955D3-68F9-6E11-FC3D-02D2072DD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5CC0-8E1F-422F-8C2A-65C00F2089A3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5ED021-A3A7-069E-FA40-7B6B7283D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9008A-76D1-D604-9902-B76227A8C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2C70-5A7D-4D4E-8869-49B7B941E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035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E11DAB-71A2-44C9-B830-25E19DC583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14401"/>
            <a:ext cx="6400800" cy="6858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F9B5FD0-EA88-4EA1-89FF-A0346C36D9C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2203704"/>
            <a:ext cx="6400800" cy="420624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4868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F20EA0-F9A7-8161-7CF2-216B885A1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D43C8-06D5-838B-3119-4F441629F4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93A7A-EA74-09D2-CC22-7E77008B7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5CC0-8E1F-422F-8C2A-65C00F2089A3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3DC80-C37C-FB3E-269B-005B5E039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0AC804-1F7C-7694-5D3F-317DFB5C6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2C70-5A7D-4D4E-8869-49B7B941E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857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B576D-0D11-5E66-7232-DFF316682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86F299-0BDB-3E3D-F244-65C29C2448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881FA9-0860-A051-4AA3-85D5609D6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5CC0-8E1F-422F-8C2A-65C00F2089A3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A9CC42-50A6-70C1-E1FB-7574B34F0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783ADB-0BBC-EE4E-5F73-E5B79981D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2C70-5A7D-4D4E-8869-49B7B941E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813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B99AA-A92A-D4B6-4076-1479E3603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C7D78A-16CE-CDFE-8145-0B59D59EAA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FE05E1-23FE-EF55-41C6-7320C1CD8A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9AE076-6F04-CF2A-A818-7BC00DF96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5CC0-8E1F-422F-8C2A-65C00F2089A3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396804-D982-C467-F32B-D314F13E9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5671C8-6382-EFA1-0E61-9FFFA5DEB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2C70-5A7D-4D4E-8869-49B7B941E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842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737E1-E878-30B0-4068-C44F524B8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149E21-04EE-6AC4-494B-5B7B62E40D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D61BAC-95B6-ECB9-1062-A0C346E1B5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0E2CA0-55DA-2B54-33CA-E54BFF9177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382DF7-D338-AEA5-09D7-E76C370538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C810DB-A7D8-3450-EABA-8F7272CDC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5CC0-8E1F-422F-8C2A-65C00F2089A3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5E60A1-A880-9B60-56CA-6BD54EBF6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BE5D93-2902-CBF3-9C6C-8C3B14C7A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2C70-5A7D-4D4E-8869-49B7B941E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034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591A8-4376-F2A8-0EA5-7153BDD4D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B387F4-019E-9E33-126C-D28C846B2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5CC0-8E1F-422F-8C2A-65C00F2089A3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213BA0-9A6C-8C12-3454-31F14DCDD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6DC326-305B-DE50-17B3-322C40A84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2C70-5A7D-4D4E-8869-49B7B941E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732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B606AA-CD86-1596-E599-B11C84EEE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5CC0-8E1F-422F-8C2A-65C00F2089A3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745100-5064-6A0C-37E0-282F95A1B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E61ED4-B19C-32F0-BD83-9F1765CEB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2C70-5A7D-4D4E-8869-49B7B941E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576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1C032-E25F-E2FF-7E9F-699FD740B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9EF749-A5E4-800E-6C87-E6F4E33EE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D6DF19-B1F1-84A0-E21D-6DB1EB2220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843893-76D0-879C-DE64-F39E50C38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5CC0-8E1F-422F-8C2A-65C00F2089A3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A5EFA6-5F4A-A8B9-EC2A-E05B5EAA2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236A26-02D9-8BDD-93CB-DBD22F2AC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2C70-5A7D-4D4E-8869-49B7B941E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37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D64AC-2595-A32B-1279-A137B0BAC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7C89C2-E276-B581-7031-B0BE5CECD3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745B3F-40E0-D848-58FB-DB757E781A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CC3230-62FD-80E3-B5CB-CC048FB73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5CC0-8E1F-422F-8C2A-65C00F2089A3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CC961E-5E70-4B9E-FE0B-01EA08714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291272-802F-D150-3417-E9E1DA083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2C70-5A7D-4D4E-8869-49B7B941E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363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A69325-0E03-A46A-189D-6F484D05B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C8D93F-FFEA-A3E3-52C3-097B67389D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45B3A3-6C0B-01C7-EB2E-8DF62F02EE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85CC0-8E1F-422F-8C2A-65C00F2089A3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842D6C-5928-FB66-DCEE-8B5EAA46BC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A28090-1CFE-D7D4-47DE-3E5ADF8675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42C70-5A7D-4D4E-8869-49B7B941E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045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730DB-3ED4-0A7A-DEFC-02F7881F38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Animations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C55CBA-4402-E2DB-F396-56FEFB2D08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Spicing Things Up!</a:t>
            </a:r>
          </a:p>
        </p:txBody>
      </p:sp>
    </p:spTree>
    <p:extLst>
      <p:ext uri="{BB962C8B-B14F-4D97-AF65-F5344CB8AC3E}">
        <p14:creationId xmlns:p14="http://schemas.microsoft.com/office/powerpoint/2010/main" val="20243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5C7F8-A1DA-091C-9B87-DF83FFFAB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Entrance Animations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7B7CAA-DF1A-B4C7-096D-4D09D64897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Appear</a:t>
            </a:r>
          </a:p>
          <a:p>
            <a:r>
              <a:rPr lang="en-US" dirty="0"/>
              <a:t>Fade</a:t>
            </a:r>
          </a:p>
          <a:p>
            <a:r>
              <a:rPr lang="en-US" dirty="0"/>
              <a:t>Fly In</a:t>
            </a:r>
          </a:p>
          <a:p>
            <a:r>
              <a:rPr lang="en-US" dirty="0"/>
              <a:t>Split</a:t>
            </a:r>
          </a:p>
        </p:txBody>
      </p:sp>
    </p:spTree>
    <p:extLst>
      <p:ext uri="{BB962C8B-B14F-4D97-AF65-F5344CB8AC3E}">
        <p14:creationId xmlns:p14="http://schemas.microsoft.com/office/powerpoint/2010/main" val="28574475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 descr="Old man using cane">
            <a:extLst>
              <a:ext uri="{FF2B5EF4-FFF2-40B4-BE49-F238E27FC236}">
                <a16:creationId xmlns:a16="http://schemas.microsoft.com/office/drawing/2014/main" id="{A8E16933-1C26-8E66-6A0A-E023CA71F0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2329617" y="3073999"/>
            <a:ext cx="1515705" cy="3210902"/>
          </a:xfrm>
          <a:prstGeom prst="rect">
            <a:avLst/>
          </a:prstGeom>
        </p:spPr>
      </p:pic>
      <p:pic>
        <p:nvPicPr>
          <p:cNvPr id="9" name="Graphic 8" descr="Woman with hands on hip">
            <a:extLst>
              <a:ext uri="{FF2B5EF4-FFF2-40B4-BE49-F238E27FC236}">
                <a16:creationId xmlns:a16="http://schemas.microsoft.com/office/drawing/2014/main" id="{14D26D7B-E0CF-FA2B-3AA3-60BAFD2E17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1951017" y="3353208"/>
            <a:ext cx="1196609" cy="2931693"/>
          </a:xfrm>
          <a:prstGeom prst="rect">
            <a:avLst/>
          </a:prstGeom>
        </p:spPr>
      </p:pic>
      <p:pic>
        <p:nvPicPr>
          <p:cNvPr id="11" name="Graphic 10" descr="Woman with ribbon on hair">
            <a:extLst>
              <a:ext uri="{FF2B5EF4-FFF2-40B4-BE49-F238E27FC236}">
                <a16:creationId xmlns:a16="http://schemas.microsoft.com/office/drawing/2014/main" id="{07F53A9D-D0A3-89D5-FCF1-E6885216561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2124867" y="3160421"/>
            <a:ext cx="1648662" cy="3124480"/>
          </a:xfrm>
          <a:prstGeom prst="rect">
            <a:avLst/>
          </a:prstGeom>
        </p:spPr>
      </p:pic>
      <p:pic>
        <p:nvPicPr>
          <p:cNvPr id="13" name="Graphic 12" descr="Woman in a wheelchair">
            <a:extLst>
              <a:ext uri="{FF2B5EF4-FFF2-40B4-BE49-F238E27FC236}">
                <a16:creationId xmlns:a16="http://schemas.microsoft.com/office/drawing/2014/main" id="{9D5ED54F-9CAA-D7E6-EF2A-5B11BCC512A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-2136792" y="3811908"/>
            <a:ext cx="1874688" cy="24729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7372C95-967B-702E-1B18-E637E6DC9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Path Animations</a:t>
            </a:r>
          </a:p>
        </p:txBody>
      </p:sp>
      <p:pic>
        <p:nvPicPr>
          <p:cNvPr id="5" name="Content Placeholder 4" descr="Crawling baby in onesie">
            <a:extLst>
              <a:ext uri="{FF2B5EF4-FFF2-40B4-BE49-F238E27FC236}">
                <a16:creationId xmlns:a16="http://schemas.microsoft.com/office/drawing/2014/main" id="{57DB96BC-8810-85E9-0DC6-6E0226379A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-2122429" y="5400740"/>
            <a:ext cx="1017118" cy="884161"/>
          </a:xfrm>
        </p:spPr>
      </p:pic>
    </p:spTree>
    <p:extLst>
      <p:ext uri="{BB962C8B-B14F-4D97-AF65-F5344CB8AC3E}">
        <p14:creationId xmlns:p14="http://schemas.microsoft.com/office/powerpoint/2010/main" val="879795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4.81481E-6 L 0.2573 0.05926 C 0.31081 0.07246 0.39128 0.07987 0.47579 0.07987 C 0.57175 0.07987 0.6487 0.07246 0.70222 0.05926 L 0.95964 -4.81481E-6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982" y="3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2.59259E-6 L 0.21068 0.05 C 0.25443 0.06134 0.32031 0.06759 0.38945 0.06759 C 0.4681 0.06759 0.53112 0.06134 0.57487 0.05 L 0.78568 2.59259E-6 " pathEditMode="relative" rAng="0" ptsTypes="AAA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284" y="33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0.17018 0.06296 C 0.20547 0.07708 0.25873 0.08495 0.31459 0.08495 C 0.37813 0.08495 0.42904 0.07708 0.46433 0.06296 L 0.63464 3.7037E-6 " pathEditMode="relative" rAng="0" ptsTypes="AAA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32" y="4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4.07407E-6 L 0.12631 0.07801 C 0.15235 0.0956 0.1918 0.10532 0.23321 0.10532 C 0.28021 0.10532 0.31797 0.0956 0.34414 0.07801 L 0.47045 4.07407E-6 " pathEditMode="relative" rAng="0" ptsTypes="AAA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16" y="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0.11366 L 0.08216 0.01065 C 0.09922 0.03866 0.12487 0.05394 0.15169 0.05394 C 0.18229 0.05394 0.2069 0.03866 0.22396 0.01065 L 0.30612 -0.11366 " pathEditMode="relative" rAng="0" ptsTypes="AAAAA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99" y="83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48094-4B0B-345D-EBEA-11549D66F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 Motion Path Animation</a:t>
            </a:r>
          </a:p>
        </p:txBody>
      </p:sp>
      <p:pic>
        <p:nvPicPr>
          <p:cNvPr id="5" name="Content Placeholder 4" descr="Purple fluff ball">
            <a:extLst>
              <a:ext uri="{FF2B5EF4-FFF2-40B4-BE49-F238E27FC236}">
                <a16:creationId xmlns:a16="http://schemas.microsoft.com/office/drawing/2014/main" id="{F91A7D7B-2446-EFE5-6B5A-D7CA6FBE11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03211" y="7312025"/>
            <a:ext cx="4351338" cy="4351338"/>
          </a:xfrm>
        </p:spPr>
      </p:pic>
    </p:spTree>
    <p:extLst>
      <p:ext uri="{BB962C8B-B14F-4D97-AF65-F5344CB8AC3E}">
        <p14:creationId xmlns:p14="http://schemas.microsoft.com/office/powerpoint/2010/main" val="3007851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3 -0.01597 L 0.0073 -0.01597 C 0.00313 -0.02083 -0.00117 -0.02546 -0.00507 -0.03055 C -0.01041 -0.03773 -0.00807 -0.03703 -0.01184 -0.04514 C -0.01315 -0.04791 -0.01471 -0.04977 -0.01601 -0.05254 C -0.01927 -0.05949 -0.02356 -0.06574 -0.02552 -0.0743 C -0.03203 -0.10301 -0.03112 -0.10115 -0.04049 -0.1324 C -0.0483 -0.15856 -0.05338 -0.17569 -0.06367 -0.19791 C -0.06614 -0.20324 -0.06927 -0.2074 -0.07187 -0.2125 C -0.07916 -0.22685 -0.075 -0.22222 -0.08281 -0.23426 C -0.08854 -0.24328 -0.09505 -0.25115 -0.10052 -0.26088 C -0.10507 -0.26898 -0.10924 -0.27777 -0.11419 -0.28518 C -0.12148 -0.29629 -0.12994 -0.30532 -0.13737 -0.31666 C -0.16106 -0.35347 -0.15286 -0.34652 -0.17278 -0.38935 C -0.19336 -0.43379 -0.18489 -0.40555 -0.2 -0.45 C -0.21028 -0.48009 -0.20937 -0.48426 -0.21914 -0.52037 C -0.23489 -0.5787 -0.23255 -0.56921 -0.24505 -0.61736 C -0.24778 -0.62777 -0.25104 -0.63796 -0.25325 -0.64884 C -0.25507 -0.65764 -0.25677 -0.66666 -0.25872 -0.67546 C -0.2608 -0.68518 -0.26354 -0.69467 -0.26549 -0.70463 C -0.26757 -0.71504 -0.26849 -0.72615 -0.27096 -0.73611 C -0.27578 -0.75532 -0.28177 -0.77338 -0.28737 -0.79189 C -0.28945 -0.7993 -0.2914 -0.80694 -0.29414 -0.81365 C -0.30143 -0.83217 -0.3082 -0.85139 -0.31601 -0.86944 C -0.32187 -0.8831 -0.32812 -0.89652 -0.33372 -0.91064 C -0.33854 -0.92314 -0.34244 -0.9368 -0.34726 -0.94953 C -0.35976 -0.98148 -0.37265 -1.0125 -0.38554 -1.04398 C -0.39244 -1.06111 -0.41783 -1.12083 -0.42369 -1.13865 C -0.42955 -1.15625 -0.4358 -1.17384 -0.4414 -1.19189 C -0.45807 -1.24537 -0.45533 -1.23194 -0.46054 -1.25972 C -0.45872 -1.26134 -0.45703 -1.26458 -0.45507 -1.26458 L -0.24231 -1.25972 L -0.10052 -1.26458 C -0.08841 -1.26527 -0.04296 -1.27152 -0.02825 -1.2743 C -0.02135 -1.27569 -0.01458 -1.27847 -0.00781 -1.27916 C 0.00586 -1.28078 0.01954 -1.28078 0.03308 -1.28148 C 0.2336 -1.27037 0.12045 -1.27477 0.37266 -1.27199 C 0.3849 -1.27106 0.40026 -1.28379 0.40951 -1.26944 C 0.41029 -1.26828 0.40443 -1.18402 0.40404 -1.17731 C 0.39935 -1.03264 0.40157 -1.13703 0.40274 -0.93981 C 0.40326 -0.82754 0.40326 -0.71504 0.40404 -0.60277 C 0.40417 -0.57986 0.40599 -0.53125 0.40677 -0.50578 C 0.39714 -0.42014 0.4073 -0.48981 0.27865 -0.49606 C 0.27175 -0.49652 0.26498 -0.4993 0.25821 -0.50092 C 0.23138 -0.50023 0.20443 -0.50139 0.17774 -0.49861 C 0.14011 -0.49444 0.15912 -0.48703 0.13269 -0.48634 L -0.10052 -0.48402 C -0.10638 -0.4831 -0.11224 -0.48148 -0.11823 -0.48148 C -0.22877 -0.48148 -0.21679 -0.48125 -0.28593 -0.48634 C -0.3069 -0.49166 -0.32461 -0.49722 -0.34596 -0.49861 C -0.37408 -0.50023 -0.40234 -0.50023 -0.43046 -0.50092 C -0.43099 -0.50347 -0.43203 -0.50578 -0.4319 -0.50833 C -0.43059 -0.53333 -0.42643 -0.58333 -0.42643 -0.58333 C -0.42734 -0.67222 -0.42786 -0.76111 -0.42916 -0.85 C -0.43086 -0.96574 -0.43086 -0.91458 -0.4332 -0.98102 C -0.43424 -1.00833 -0.43489 -1.03588 -0.43593 -1.06342 C -0.43632 -1.07222 -0.43645 -1.08125 -0.43737 -1.09004 C -0.43828 -1.09907 -0.43971 -1.1081 -0.4414 -1.11666 C -0.44908 -1.15648 -0.44726 -1.14953 -0.45507 -1.17245 C -0.45546 -1.17662 -0.45586 -1.18055 -0.45638 -1.18472 C -0.45716 -1.19027 -0.45872 -1.19583 -0.45911 -1.20162 C -0.46002 -1.21273 -0.46002 -1.2243 -0.46054 -1.23564 C -0.46002 -1.24768 -0.46536 -1.26666 -0.45911 -1.27199 C -0.45247 -1.27731 -0.44622 -1.25926 -0.4401 -1.25254 C -0.43086 -1.24236 -0.42226 -1.23032 -0.41276 -1.22106 C -0.3927 -1.20115 -0.37083 -1.18703 -0.35143 -1.16527 C -0.29414 -1.10092 -0.29401 -1.09977 -0.24101 -1.04398 C -0.22695 -1.02916 -0.21289 -1.01435 -0.19869 -1.00046 C -0.18424 -0.98611 -0.16966 -0.97268 -0.15507 -0.95926 C -0.13919 -0.94444 -0.12109 -0.93564 -0.10729 -0.91551 C -0.09961 -0.90416 -0.09231 -0.89166 -0.08411 -0.88148 C -0.07135 -0.86574 -0.05416 -0.85 -0.03919 -0.84027 C -0.03567 -0.83819 -0.03177 -0.83727 -0.02825 -0.83541 C 0.00026 -0.82083 -0.01549 -0.82546 0.00456 -0.82106 C 0.00586 -0.82268 0.00769 -0.82338 0.0086 -0.82592 C 0.00964 -0.8287 0.0099 -0.83541 0.0099 -0.83541 L 0.0099 -0.83055 " pathEditMode="relative" ptsTypes="AAAAAAAAAAAAAAAAAAAAAAAA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E59F4-FFB8-A3B1-EAEA-618762EBE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645887"/>
            <a:ext cx="6400800" cy="685800"/>
          </a:xfrm>
        </p:spPr>
        <p:txBody>
          <a:bodyPr/>
          <a:lstStyle/>
          <a:p>
            <a:pPr algn="ctr"/>
            <a:r>
              <a:rPr lang="en-US" dirty="0"/>
              <a:t>Grades Chart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CF82DBBC-C8AD-5950-BEFD-5771F2AC389C}"/>
              </a:ext>
            </a:extLst>
          </p:cNvPr>
          <p:cNvGraphicFramePr>
            <a:graphicFrameLocks/>
          </p:cNvGraphicFramePr>
          <p:nvPr/>
        </p:nvGraphicFramePr>
        <p:xfrm>
          <a:off x="602343" y="1589314"/>
          <a:ext cx="11067143" cy="48840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59156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Sub>
          <a:bldChart bld="series"/>
        </p:bldSub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21</Words>
  <Application>Microsoft Office PowerPoint</Application>
  <PresentationFormat>Widescreen</PresentationFormat>
  <Paragraphs>10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Animations</vt:lpstr>
      <vt:lpstr>Entrance Animations</vt:lpstr>
      <vt:lpstr>Motion Path Animations</vt:lpstr>
      <vt:lpstr>Custom Motion Path Animation</vt:lpstr>
      <vt:lpstr>Grades Chart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Animations</dc:title>
  <dc:creator>Nat Dunn</dc:creator>
  <cp:lastModifiedBy>Nat Dunn</cp:lastModifiedBy>
  <cp:revision>12</cp:revision>
  <dcterms:created xsi:type="dcterms:W3CDTF">2023-02-15T16:47:28Z</dcterms:created>
  <dcterms:modified xsi:type="dcterms:W3CDTF">2023-02-15T23:01:11Z</dcterms:modified>
</cp:coreProperties>
</file>