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30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B61158B5-6CD4-44D0-889C-31387F788557}">
          <p14:sldIdLst/>
        </p14:section>
        <p14:section name="Animations" id="{5C03DBDC-6BF3-4282-91E4-06BF282F5DD3}">
          <p14:sldIdLst>
            <p14:sldId id="256"/>
          </p14:sldIdLst>
        </p14:section>
        <p14:section name="Entrance Animations" id="{16AA09FD-3268-48DF-82CA-936CB19456C9}">
          <p14:sldIdLst>
            <p14:sldId id="258"/>
          </p14:sldIdLst>
        </p14:section>
        <p14:section name="Motion Path Animations" id="{BFF6A68D-0DE4-4E57-98DC-7E29B0E6F509}">
          <p14:sldIdLst>
            <p14:sldId id="260"/>
          </p14:sldIdLst>
        </p14:section>
        <p14:section name="Custom Motion Path Animation" id="{66EECE66-5D37-4D8E-A318-C5466FE9FFA7}">
          <p14:sldIdLst>
            <p14:sldId id="259"/>
          </p14:sldIdLst>
        </p14:section>
        <p14:section name="Grades Chart" id="{C13A7C00-5FC1-4DAD-AFCE-2737673941FA}">
          <p14:sldIdLst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>
        <p:scale>
          <a:sx n="66" d="100"/>
          <a:sy n="66" d="100"/>
        </p:scale>
        <p:origin x="2403" y="16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dunn\Documents\webucator\courseware\github\courseware-microsoft-powerpoint\ClassFiles\ppt365-tables-and-charts\Exercises\Grad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Grades!$B$11</c:f>
              <c:strCache>
                <c:ptCount val="1"/>
                <c:pt idx="0">
                  <c:v>Math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Grades!$B$12:$B$15</c:f>
              <c:numCache>
                <c:formatCode>General</c:formatCode>
                <c:ptCount val="4"/>
                <c:pt idx="0">
                  <c:v>96</c:v>
                </c:pt>
                <c:pt idx="1">
                  <c:v>70</c:v>
                </c:pt>
                <c:pt idx="2">
                  <c:v>73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72-4C3D-BD8C-58DCCEE4712A}"/>
            </c:ext>
          </c:extLst>
        </c:ser>
        <c:ser>
          <c:idx val="1"/>
          <c:order val="1"/>
          <c:tx>
            <c:strRef>
              <c:f>Grades!$C$11</c:f>
              <c:strCache>
                <c:ptCount val="1"/>
                <c:pt idx="0">
                  <c:v>English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Grades!$C$12:$C$15</c:f>
              <c:numCache>
                <c:formatCode>General</c:formatCode>
                <c:ptCount val="4"/>
                <c:pt idx="0">
                  <c:v>62</c:v>
                </c:pt>
                <c:pt idx="1">
                  <c:v>97</c:v>
                </c:pt>
                <c:pt idx="2">
                  <c:v>74</c:v>
                </c:pt>
                <c:pt idx="3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72-4C3D-BD8C-58DCCEE4712A}"/>
            </c:ext>
          </c:extLst>
        </c:ser>
        <c:ser>
          <c:idx val="2"/>
          <c:order val="2"/>
          <c:tx>
            <c:strRef>
              <c:f>Grades!$D$11</c:f>
              <c:strCache>
                <c:ptCount val="1"/>
                <c:pt idx="0">
                  <c:v>Science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Grades!$D$12:$D$15</c:f>
              <c:numCache>
                <c:formatCode>General</c:formatCode>
                <c:ptCount val="4"/>
                <c:pt idx="0">
                  <c:v>100</c:v>
                </c:pt>
                <c:pt idx="1">
                  <c:v>96</c:v>
                </c:pt>
                <c:pt idx="2">
                  <c:v>67</c:v>
                </c:pt>
                <c:pt idx="3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72-4C3D-BD8C-58DCCEE4712A}"/>
            </c:ext>
          </c:extLst>
        </c:ser>
        <c:ser>
          <c:idx val="3"/>
          <c:order val="3"/>
          <c:tx>
            <c:strRef>
              <c:f>Grades!$E$11</c:f>
              <c:strCache>
                <c:ptCount val="1"/>
                <c:pt idx="0">
                  <c:v>Social Studies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Grades!$E$12:$E$15</c:f>
              <c:numCache>
                <c:formatCode>General</c:formatCode>
                <c:ptCount val="4"/>
                <c:pt idx="0">
                  <c:v>74</c:v>
                </c:pt>
                <c:pt idx="1">
                  <c:v>75</c:v>
                </c:pt>
                <c:pt idx="2">
                  <c:v>73</c:v>
                </c:pt>
                <c:pt idx="3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72-4C3D-BD8C-58DCCEE4712A}"/>
            </c:ext>
          </c:extLst>
        </c:ser>
        <c:ser>
          <c:idx val="4"/>
          <c:order val="4"/>
          <c:tx>
            <c:strRef>
              <c:f>Grades!$F$11</c:f>
              <c:strCache>
                <c:ptCount val="1"/>
                <c:pt idx="0">
                  <c:v>Spanish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Grades!$F$12:$F$15</c:f>
              <c:numCache>
                <c:formatCode>General</c:formatCode>
                <c:ptCount val="4"/>
                <c:pt idx="0">
                  <c:v>96</c:v>
                </c:pt>
                <c:pt idx="1">
                  <c:v>86</c:v>
                </c:pt>
                <c:pt idx="2">
                  <c:v>77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72-4C3D-BD8C-58DCCEE47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8715984"/>
        <c:axId val="100966880"/>
      </c:barChart>
      <c:catAx>
        <c:axId val="44871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966880"/>
        <c:crosses val="autoZero"/>
        <c:auto val="1"/>
        <c:lblAlgn val="ctr"/>
        <c:lblOffset val="100"/>
        <c:noMultiLvlLbl val="0"/>
      </c:catAx>
      <c:valAx>
        <c:axId val="100966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715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FCB59-86E8-FBD3-D1D2-115EB4C10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25150-242C-EB18-3DE8-5998442FE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B0F3E-3E40-B4C2-B700-B6874AD2B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D0A75-F2B1-BE7C-F199-07709910F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DCBD1-6122-D033-0FC3-B0CD7BE9F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6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96E49-1D66-A010-CE46-0532629E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B749C4-16AC-D5E0-A96B-13AC2AE66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ABB4F-B930-6935-8AB6-B6DA1358A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B9EC1-1C1F-21DC-5B72-3AD1FC474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082E4-C2C8-7E0B-2174-8CF5373B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6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601291-0486-CB7D-13F8-6827F4837B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839B94-E2FF-0C83-518D-18F6BEA75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955D3-68F9-6E11-FC3D-02D2072DD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ED021-A3A7-069E-FA40-7B6B7283D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9008A-76D1-D604-9902-B76227A8C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35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66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20EA0-F9A7-8161-7CF2-216B885A1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D43C8-06D5-838B-3119-4F441629F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93A7A-EA74-09D2-CC22-7E77008B7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3DC80-C37C-FB3E-269B-005B5E03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AC804-1F7C-7694-5D3F-317DFB5C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5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B576D-0D11-5E66-7232-DFF31668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6F299-0BDB-3E3D-F244-65C29C244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81FA9-0860-A051-4AA3-85D5609D6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9CC42-50A6-70C1-E1FB-7574B34F0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83ADB-0BBC-EE4E-5F73-E5B79981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81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B99AA-A92A-D4B6-4076-1479E3603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7D78A-16CE-CDFE-8145-0B59D59EA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E05E1-23FE-EF55-41C6-7320C1CD8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AE076-6F04-CF2A-A818-7BC00DF96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96804-D982-C467-F32B-D314F13E9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671C8-6382-EFA1-0E61-9FFFA5DE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4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737E1-E878-30B0-4068-C44F524B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49E21-04EE-6AC4-494B-5B7B62E40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D61BAC-95B6-ECB9-1062-A0C346E1B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E2CA0-55DA-2B54-33CA-E54BFF917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382DF7-D338-AEA5-09D7-E76C37053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10DB-A7D8-3450-EABA-8F7272CDC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5E60A1-A880-9B60-56CA-6BD54EBF6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BE5D93-2902-CBF3-9C6C-8C3B14C7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3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91A8-4376-F2A8-0EA5-7153BDD4D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387F4-019E-9E33-126C-D28C846B2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13BA0-9A6C-8C12-3454-31F14DCD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DC326-305B-DE50-17B3-322C40A84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3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606AA-CD86-1596-E599-B11C84EEE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745100-5064-6A0C-37E0-282F95A1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61ED4-B19C-32F0-BD83-9F1765CEB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7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1C032-E25F-E2FF-7E9F-699FD740B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EF749-A5E4-800E-6C87-E6F4E33EE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D6DF19-B1F1-84A0-E21D-6DB1EB222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43893-76D0-879C-DE64-F39E50C38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A5EFA6-5F4A-A8B9-EC2A-E05B5EAA2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36A26-02D9-8BDD-93CB-DBD22F2AC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64AC-2595-A32B-1279-A137B0BAC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7C89C2-E276-B581-7031-B0BE5CECD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745B3F-40E0-D848-58FB-DB757E781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C3230-62FD-80E3-B5CB-CC048FB73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CC961E-5E70-4B9E-FE0B-01EA08714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291272-802F-D150-3417-E9E1DA083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6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A69325-0E03-A46A-189D-6F484D05B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C8D93F-FFEA-A3E3-52C3-097B67389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5B3A3-6C0B-01C7-EB2E-8DF62F02E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42D6C-5928-FB66-DCEE-8B5EAA46B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28090-1CFE-D7D4-47DE-3E5ADF867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4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730DB-3ED4-0A7A-DEFC-02F7881F38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Animations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55CBA-4402-E2DB-F396-56FEFB2D0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Spicing Things Up!</a:t>
            </a:r>
          </a:p>
        </p:txBody>
      </p:sp>
    </p:spTree>
    <p:extLst>
      <p:ext uri="{BB962C8B-B14F-4D97-AF65-F5344CB8AC3E}">
        <p14:creationId xmlns:p14="http://schemas.microsoft.com/office/powerpoint/2010/main" val="2024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5C7F8-A1DA-091C-9B87-DF83FFFA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Entrance Animations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B7CAA-DF1A-B4C7-096D-4D09D6489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Appear</a:t>
            </a:r>
          </a:p>
          <a:p>
            <a:r>
              <a:rPr lang="en-US" dirty="0"/>
              <a:t>Fade</a:t>
            </a:r>
          </a:p>
          <a:p>
            <a:r>
              <a:rPr lang="en-US" dirty="0"/>
              <a:t>Fly In</a:t>
            </a:r>
          </a:p>
          <a:p>
            <a:r>
              <a:rPr lang="en-US" dirty="0"/>
              <a:t>Split</a:t>
            </a:r>
          </a:p>
        </p:txBody>
      </p:sp>
    </p:spTree>
    <p:extLst>
      <p:ext uri="{BB962C8B-B14F-4D97-AF65-F5344CB8AC3E}">
        <p14:creationId xmlns:p14="http://schemas.microsoft.com/office/powerpoint/2010/main" val="2857447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 descr="Woman in a wheelchair">
            <a:extLst>
              <a:ext uri="{FF2B5EF4-FFF2-40B4-BE49-F238E27FC236}">
                <a16:creationId xmlns:a16="http://schemas.microsoft.com/office/drawing/2014/main" id="{9D5ED54F-9CAA-D7E6-EF2A-5B11BCC51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136792" y="3811908"/>
            <a:ext cx="1874688" cy="2472993"/>
          </a:xfrm>
          <a:prstGeom prst="rect">
            <a:avLst/>
          </a:prstGeom>
        </p:spPr>
      </p:pic>
      <p:pic>
        <p:nvPicPr>
          <p:cNvPr id="7" name="Graphic 6" descr="Old man using cane">
            <a:extLst>
              <a:ext uri="{FF2B5EF4-FFF2-40B4-BE49-F238E27FC236}">
                <a16:creationId xmlns:a16="http://schemas.microsoft.com/office/drawing/2014/main" id="{A8E16933-1C26-8E66-6A0A-E023CA71F0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29617" y="3073999"/>
            <a:ext cx="1515705" cy="3210902"/>
          </a:xfrm>
          <a:prstGeom prst="rect">
            <a:avLst/>
          </a:prstGeom>
        </p:spPr>
      </p:pic>
      <p:pic>
        <p:nvPicPr>
          <p:cNvPr id="9" name="Graphic 8" descr="Woman with hands on hip">
            <a:extLst>
              <a:ext uri="{FF2B5EF4-FFF2-40B4-BE49-F238E27FC236}">
                <a16:creationId xmlns:a16="http://schemas.microsoft.com/office/drawing/2014/main" id="{14D26D7B-E0CF-FA2B-3AA3-60BAFD2E17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951017" y="3353208"/>
            <a:ext cx="1196609" cy="2931693"/>
          </a:xfrm>
          <a:prstGeom prst="rect">
            <a:avLst/>
          </a:prstGeom>
        </p:spPr>
      </p:pic>
      <p:pic>
        <p:nvPicPr>
          <p:cNvPr id="11" name="Graphic 10" descr="Woman with ribbon on hair">
            <a:extLst>
              <a:ext uri="{FF2B5EF4-FFF2-40B4-BE49-F238E27FC236}">
                <a16:creationId xmlns:a16="http://schemas.microsoft.com/office/drawing/2014/main" id="{07F53A9D-D0A3-89D5-FCF1-E688521656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2124867" y="3160421"/>
            <a:ext cx="1648662" cy="31244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372C95-967B-702E-1B18-E637E6DC9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Path Animations</a:t>
            </a:r>
          </a:p>
        </p:txBody>
      </p:sp>
      <p:pic>
        <p:nvPicPr>
          <p:cNvPr id="5" name="Content Placeholder 4" descr="Crawling baby in onesie">
            <a:extLst>
              <a:ext uri="{FF2B5EF4-FFF2-40B4-BE49-F238E27FC236}">
                <a16:creationId xmlns:a16="http://schemas.microsoft.com/office/drawing/2014/main" id="{57DB96BC-8810-85E9-0DC6-6E0226379A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2122429" y="5400740"/>
            <a:ext cx="1017118" cy="884161"/>
          </a:xfrm>
        </p:spPr>
      </p:pic>
    </p:spTree>
    <p:extLst>
      <p:ext uri="{BB962C8B-B14F-4D97-AF65-F5344CB8AC3E}">
        <p14:creationId xmlns:p14="http://schemas.microsoft.com/office/powerpoint/2010/main" val="879795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48094-4B0B-345D-EBEA-11549D66F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Motion Path Animation</a:t>
            </a:r>
          </a:p>
        </p:txBody>
      </p:sp>
      <p:pic>
        <p:nvPicPr>
          <p:cNvPr id="5" name="Content Placeholder 4" descr="Purple fluff ball">
            <a:extLst>
              <a:ext uri="{FF2B5EF4-FFF2-40B4-BE49-F238E27FC236}">
                <a16:creationId xmlns:a16="http://schemas.microsoft.com/office/drawing/2014/main" id="{F91A7D7B-2446-EFE5-6B5A-D7CA6FBE11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03211" y="73120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007851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59F4-FFB8-A3B1-EAEA-618762EB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645887"/>
            <a:ext cx="6400800" cy="685800"/>
          </a:xfrm>
        </p:spPr>
        <p:txBody>
          <a:bodyPr/>
          <a:lstStyle/>
          <a:p>
            <a:pPr algn="ctr"/>
            <a:r>
              <a:rPr lang="en-US" dirty="0"/>
              <a:t>Grades Chart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F82DBBC-C8AD-5950-BEFD-5771F2AC389C}"/>
              </a:ext>
            </a:extLst>
          </p:cNvPr>
          <p:cNvGraphicFramePr>
            <a:graphicFrameLocks/>
          </p:cNvGraphicFramePr>
          <p:nvPr/>
        </p:nvGraphicFramePr>
        <p:xfrm>
          <a:off x="602343" y="1589314"/>
          <a:ext cx="11067143" cy="4884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156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21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Animations</vt:lpstr>
      <vt:lpstr>Entrance Animations</vt:lpstr>
      <vt:lpstr>Motion Path Animations</vt:lpstr>
      <vt:lpstr>Custom Motion Path Animation</vt:lpstr>
      <vt:lpstr>Grades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Animations</dc:title>
  <dc:creator>Nat Dunn</dc:creator>
  <cp:lastModifiedBy>Nat Dunn</cp:lastModifiedBy>
  <cp:revision>9</cp:revision>
  <dcterms:created xsi:type="dcterms:W3CDTF">2023-02-15T16:47:28Z</dcterms:created>
  <dcterms:modified xsi:type="dcterms:W3CDTF">2023-02-15T23:00:57Z</dcterms:modified>
</cp:coreProperties>
</file>