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9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Quarter 1 Info" id="{0142030E-5C56-4AED-9610-462802E07349}">
          <p14:sldIdLst>
            <p14:sldId id="259"/>
            <p14:sldId id="257"/>
          </p14:sldIdLst>
        </p14:section>
        <p14:section name="Quarter 2 Info" id="{50247367-E46B-4C67-8CB9-EAF1070332D0}">
          <p14:sldIdLst>
            <p14:sldId id="258"/>
            <p14:sldId id="260"/>
          </p14:sldIdLst>
        </p14:section>
        <p14:section name="Production Info" id="{AE633635-FB27-4DB0-85A3-FB31E88A9837}">
          <p14:sldIdLst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0" autoAdjust="0"/>
    <p:restoredTop sz="65009" autoAdjust="0"/>
  </p:normalViewPr>
  <p:slideViewPr>
    <p:cSldViewPr>
      <p:cViewPr varScale="1">
        <p:scale>
          <a:sx n="91" d="100"/>
          <a:sy n="91" d="100"/>
        </p:scale>
        <p:origin x="2890" y="5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562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2.2999999999999998</c:v>
                </c:pt>
                <c:pt idx="1">
                  <c:v>2.5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91-45F3-B0B8-8B366C08153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3.3</c:v>
                </c:pt>
                <c:pt idx="1">
                  <c:v>4.4000000000000004</c:v>
                </c:pt>
                <c:pt idx="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A91-45F3-B0B8-8B366C08153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2024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5</c:v>
                </c:pt>
                <c:pt idx="1">
                  <c:v>4.4000000000000004</c:v>
                </c:pt>
                <c:pt idx="2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A91-45F3-B0B8-8B366C0815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58137200"/>
        <c:axId val="658137592"/>
      </c:barChart>
      <c:catAx>
        <c:axId val="6581372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658137592"/>
        <c:crosses val="autoZero"/>
        <c:auto val="1"/>
        <c:lblAlgn val="ctr"/>
        <c:lblOffset val="100"/>
        <c:noMultiLvlLbl val="0"/>
      </c:catAx>
      <c:valAx>
        <c:axId val="658137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5813720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F9B50-3415-4E90-98BB-993D7B3C1247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5D2E6-02AD-4F18-A030-C9C23C4CDB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790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First</a:t>
            </a:r>
            <a:r>
              <a:rPr lang="en-US" baseline="0" dirty="0"/>
              <a:t> quarter sales are up, and this was our best quarter since 2009.</a:t>
            </a:r>
          </a:p>
          <a:p>
            <a:endParaRPr lang="en-US" baseline="0" dirty="0"/>
          </a:p>
          <a:p>
            <a:r>
              <a:rPr lang="en-US" baseline="0" dirty="0"/>
              <a:t>We’ve exceeded the goals we originally set for this quarter.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5D2E6-02AD-4F18-A030-C9C23C4CDB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264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306BE-6D0E-4B7D-BBC6-720D00561473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77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019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799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807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96933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89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2EBA3-7AE9-4080-971F-A86E67D9F344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630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DE794-9CB4-4BAF-B487-6E31E04F1B8E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937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46B2-1B98-4A7D-A1ED-28E98A502032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466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6022D-5F5A-4AF7-98E1-25DE1AA50EE8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92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25449-DD0A-4D0F-9FE2-50A5857582BE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39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71B15-6CC3-4DD2-845D-18C081459B4C}" type="datetime1">
              <a:rPr lang="en-US" smtClean="0"/>
              <a:t>2/16/2023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6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3B160-1488-4373-BD63-CC1DD259C70F}" type="datetime1">
              <a:rPr lang="en-US" smtClean="0"/>
              <a:t>2/16/2023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60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04D4-3F62-4A6B-80E3-5B7E44A9297B}" type="datetime1">
              <a:rPr lang="en-US" smtClean="0"/>
              <a:t>2/16/2023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1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48935-6050-47C5-8996-07FB90448DBD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792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A1C7-5BAB-42A2-BD12-5AB6417E00CA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125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346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1 Sales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Sales in the first quarter were up this year.</a:t>
            </a:r>
          </a:p>
          <a:p>
            <a:r>
              <a:rPr lang="en-US" dirty="0"/>
              <a:t>This was our best quarter in three years.</a:t>
            </a:r>
          </a:p>
          <a:p>
            <a:r>
              <a:rPr lang="en-US" dirty="0"/>
              <a:t>We exceeded the goals set for this quarter.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184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1 Sales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798443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195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2 Sales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goals for quarter 2 are aggressive.</a:t>
            </a:r>
          </a:p>
          <a:p>
            <a:r>
              <a:rPr lang="en-US" dirty="0"/>
              <a:t>We hope to exceed 2023’s second-quarter sales by 10%.</a:t>
            </a:r>
          </a:p>
          <a:p>
            <a:pPr marL="285750" indent="-285750"/>
            <a:r>
              <a:rPr lang="en-US" dirty="0"/>
              <a:t>Goals for the second quarter </a:t>
            </a:r>
            <a:r>
              <a:rPr lang="en-US"/>
              <a:t>of 2024 </a:t>
            </a:r>
            <a:r>
              <a:rPr lang="en-US" dirty="0"/>
              <a:t>include increasing sales by 10% above our original goal.</a:t>
            </a:r>
          </a:p>
          <a:p>
            <a:pPr marL="285750" indent="-285750"/>
            <a:r>
              <a:rPr lang="en-US" dirty="0"/>
              <a:t>Each salesperson needs to bring in one new account this quarter.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49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2 - More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will be opportunities for training in quarter 2.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854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Flowchart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5</a:t>
            </a:fld>
            <a:endParaRPr lang="en-US"/>
          </a:p>
        </p:txBody>
      </p:sp>
      <p:sp>
        <p:nvSpPr>
          <p:cNvPr id="4" name="Flowchart: Process 3"/>
          <p:cNvSpPr/>
          <p:nvPr/>
        </p:nvSpPr>
        <p:spPr>
          <a:xfrm>
            <a:off x="457200" y="1647825"/>
            <a:ext cx="2209800" cy="121920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Sales</a:t>
            </a:r>
          </a:p>
        </p:txBody>
      </p:sp>
      <p:sp>
        <p:nvSpPr>
          <p:cNvPr id="5" name="Flowchart: Process 4"/>
          <p:cNvSpPr/>
          <p:nvPr/>
        </p:nvSpPr>
        <p:spPr>
          <a:xfrm>
            <a:off x="3352800" y="1647825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Production</a:t>
            </a:r>
          </a:p>
        </p:txBody>
      </p:sp>
      <p:sp>
        <p:nvSpPr>
          <p:cNvPr id="6" name="Flowchart: Process 5"/>
          <p:cNvSpPr/>
          <p:nvPr/>
        </p:nvSpPr>
        <p:spPr>
          <a:xfrm>
            <a:off x="6248400" y="1636714"/>
            <a:ext cx="2209800" cy="110648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Delivery</a:t>
            </a:r>
          </a:p>
        </p:txBody>
      </p:sp>
      <p:sp>
        <p:nvSpPr>
          <p:cNvPr id="7" name="Flowchart: Process 6"/>
          <p:cNvSpPr/>
          <p:nvPr/>
        </p:nvSpPr>
        <p:spPr>
          <a:xfrm>
            <a:off x="6292851" y="3733800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Service</a:t>
            </a:r>
          </a:p>
        </p:txBody>
      </p:sp>
      <p:sp>
        <p:nvSpPr>
          <p:cNvPr id="8" name="Flowchart: Process 7"/>
          <p:cNvSpPr/>
          <p:nvPr/>
        </p:nvSpPr>
        <p:spPr>
          <a:xfrm>
            <a:off x="3352800" y="3733800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Follow-up</a:t>
            </a:r>
          </a:p>
        </p:txBody>
      </p:sp>
      <p:sp>
        <p:nvSpPr>
          <p:cNvPr id="9" name="Flowchart: Process 8"/>
          <p:cNvSpPr/>
          <p:nvPr/>
        </p:nvSpPr>
        <p:spPr>
          <a:xfrm>
            <a:off x="457200" y="3808414"/>
            <a:ext cx="2209800" cy="110648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Closeout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2667000" y="2190750"/>
            <a:ext cx="685800" cy="24765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5580063" y="2105025"/>
            <a:ext cx="685800" cy="24923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 rot="5400000">
            <a:off x="7072313" y="3100388"/>
            <a:ext cx="990600" cy="27622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 rot="10800000">
            <a:off x="5580063" y="4162425"/>
            <a:ext cx="685800" cy="24923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 rot="10800000">
            <a:off x="2667000" y="4238625"/>
            <a:ext cx="685800" cy="24765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62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3802</TotalTime>
  <Words>139</Words>
  <Application>Microsoft Office PowerPoint</Application>
  <PresentationFormat>On-screen Show (4:3)</PresentationFormat>
  <Paragraphs>28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Trebuchet MS</vt:lpstr>
      <vt:lpstr>Wingdings 3</vt:lpstr>
      <vt:lpstr>Facet</vt:lpstr>
      <vt:lpstr>Quarter 1 Sales</vt:lpstr>
      <vt:lpstr>Quarter 1 Sales</vt:lpstr>
      <vt:lpstr>Quarter 2 Sales</vt:lpstr>
      <vt:lpstr>Quarter 2 - More</vt:lpstr>
      <vt:lpstr>Production Flowchart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Quarter 1 Sales</dc:title>
  <dc:creator>Margaux Judge</dc:creator>
  <cp:lastModifiedBy>Nat Dunn</cp:lastModifiedBy>
  <cp:revision>24</cp:revision>
  <dcterms:created xsi:type="dcterms:W3CDTF">2012-02-17T03:11:32Z</dcterms:created>
  <dcterms:modified xsi:type="dcterms:W3CDTF">2023-02-16T22:56:35Z</dcterms:modified>
</cp:coreProperties>
</file>