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65009" autoAdjust="0"/>
  </p:normalViewPr>
  <p:slideViewPr>
    <p:cSldViewPr>
      <p:cViewPr varScale="1">
        <p:scale>
          <a:sx n="91" d="100"/>
          <a:sy n="91" d="100"/>
        </p:scale>
        <p:origin x="2890" y="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91-45F3-B0B8-8B366C0815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91-45F3-B0B8-8B366C0815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91-45F3-B0B8-8B366C081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37200"/>
        <c:axId val="658137592"/>
      </c:barChart>
      <c:catAx>
        <c:axId val="65813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58137592"/>
        <c:crosses val="autoZero"/>
        <c:auto val="1"/>
        <c:lblAlgn val="ctr"/>
        <c:lblOffset val="100"/>
        <c:noMultiLvlLbl val="0"/>
      </c:catAx>
      <c:valAx>
        <c:axId val="6581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813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9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0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93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6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3498165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3800</TotalTime>
  <Words>139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24</cp:revision>
  <dcterms:created xsi:type="dcterms:W3CDTF">2012-02-17T03:11:32Z</dcterms:created>
  <dcterms:modified xsi:type="dcterms:W3CDTF">2023-02-16T22:56:01Z</dcterms:modified>
</cp:coreProperties>
</file>