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1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4680E8-D2CB-498B-8BF9-275DA5B20FD5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DE28059A-D7A3-4B31-B524-23473564E9DD}">
      <dgm:prSet phldrT="[Text]" phldr="1"/>
      <dgm:spPr/>
      <dgm:t>
        <a:bodyPr/>
        <a:lstStyle/>
        <a:p>
          <a:endParaRPr lang="en-US" dirty="0"/>
        </a:p>
      </dgm:t>
    </dgm:pt>
    <dgm:pt modelId="{2F2EC4D7-D8DF-410A-8869-1315689A109A}" type="parTrans" cxnId="{E159FD0E-04B5-4E91-A0FA-5567D7CCB19A}">
      <dgm:prSet/>
      <dgm:spPr/>
      <dgm:t>
        <a:bodyPr/>
        <a:lstStyle/>
        <a:p>
          <a:endParaRPr lang="en-US"/>
        </a:p>
      </dgm:t>
    </dgm:pt>
    <dgm:pt modelId="{EC82649C-7764-4448-82F6-000EFF2DAAD3}" type="sibTrans" cxnId="{E159FD0E-04B5-4E91-A0FA-5567D7CCB19A}">
      <dgm:prSet/>
      <dgm:spPr/>
      <dgm:t>
        <a:bodyPr/>
        <a:lstStyle/>
        <a:p>
          <a:endParaRPr lang="en-US"/>
        </a:p>
      </dgm:t>
    </dgm:pt>
    <dgm:pt modelId="{968DBF38-2E01-4010-BEF0-29449FDEB00A}">
      <dgm:prSet phldrT="[Text]" phldr="1"/>
      <dgm:spPr/>
      <dgm:t>
        <a:bodyPr/>
        <a:lstStyle/>
        <a:p>
          <a:endParaRPr lang="en-US" dirty="0"/>
        </a:p>
      </dgm:t>
    </dgm:pt>
    <dgm:pt modelId="{E570B36B-2ADA-42FA-B53F-48722731618E}" type="parTrans" cxnId="{3A1706AC-A381-4E77-9904-2E41FA02FB7B}">
      <dgm:prSet/>
      <dgm:spPr/>
      <dgm:t>
        <a:bodyPr/>
        <a:lstStyle/>
        <a:p>
          <a:endParaRPr lang="en-US"/>
        </a:p>
      </dgm:t>
    </dgm:pt>
    <dgm:pt modelId="{242C54EF-E330-44E4-88D1-2C7001577119}" type="sibTrans" cxnId="{3A1706AC-A381-4E77-9904-2E41FA02FB7B}">
      <dgm:prSet/>
      <dgm:spPr/>
      <dgm:t>
        <a:bodyPr/>
        <a:lstStyle/>
        <a:p>
          <a:endParaRPr lang="en-US"/>
        </a:p>
      </dgm:t>
    </dgm:pt>
    <dgm:pt modelId="{E59A53D2-9C7C-4F06-9D75-187456D110FD}">
      <dgm:prSet phldrT="[Text]" phldr="1"/>
      <dgm:spPr/>
      <dgm:t>
        <a:bodyPr/>
        <a:lstStyle/>
        <a:p>
          <a:endParaRPr lang="en-US"/>
        </a:p>
      </dgm:t>
    </dgm:pt>
    <dgm:pt modelId="{676A7196-72D1-486E-A482-9BB4D9C8C9BB}" type="parTrans" cxnId="{0D1FBC2E-19FA-4EE9-BEE8-E6B79571D2BD}">
      <dgm:prSet/>
      <dgm:spPr/>
      <dgm:t>
        <a:bodyPr/>
        <a:lstStyle/>
        <a:p>
          <a:endParaRPr lang="en-US"/>
        </a:p>
      </dgm:t>
    </dgm:pt>
    <dgm:pt modelId="{17A629F4-B6C1-4C87-8294-38736C03C5EF}" type="sibTrans" cxnId="{0D1FBC2E-19FA-4EE9-BEE8-E6B79571D2BD}">
      <dgm:prSet/>
      <dgm:spPr/>
      <dgm:t>
        <a:bodyPr/>
        <a:lstStyle/>
        <a:p>
          <a:endParaRPr lang="en-US"/>
        </a:p>
      </dgm:t>
    </dgm:pt>
    <dgm:pt modelId="{8BCA122A-F401-41D0-9D02-BE8F5CB43DC4}">
      <dgm:prSet phldrT="[Text]" phldr="1"/>
      <dgm:spPr/>
      <dgm:t>
        <a:bodyPr/>
        <a:lstStyle/>
        <a:p>
          <a:endParaRPr lang="en-US" dirty="0"/>
        </a:p>
      </dgm:t>
    </dgm:pt>
    <dgm:pt modelId="{077B83F1-6124-4533-A8DE-6ED86F892C79}" type="parTrans" cxnId="{AB7C3EC4-6F94-4096-B3E8-9E3B5F4EB4D7}">
      <dgm:prSet/>
      <dgm:spPr/>
      <dgm:t>
        <a:bodyPr/>
        <a:lstStyle/>
        <a:p>
          <a:endParaRPr lang="en-US"/>
        </a:p>
      </dgm:t>
    </dgm:pt>
    <dgm:pt modelId="{2EEA95C7-2AF7-4B96-A08E-F15D2D54AB4C}" type="sibTrans" cxnId="{AB7C3EC4-6F94-4096-B3E8-9E3B5F4EB4D7}">
      <dgm:prSet/>
      <dgm:spPr/>
      <dgm:t>
        <a:bodyPr/>
        <a:lstStyle/>
        <a:p>
          <a:endParaRPr lang="en-US"/>
        </a:p>
      </dgm:t>
    </dgm:pt>
    <dgm:pt modelId="{BB03D65C-9B3D-4B8C-89C4-CF98D97077BB}">
      <dgm:prSet phldrT="[Text]" phldr="1"/>
      <dgm:spPr/>
      <dgm:t>
        <a:bodyPr/>
        <a:lstStyle/>
        <a:p>
          <a:endParaRPr lang="en-US" dirty="0"/>
        </a:p>
      </dgm:t>
    </dgm:pt>
    <dgm:pt modelId="{70AF2D45-2654-4F5C-BBDA-A70BD15733B5}" type="parTrans" cxnId="{2BE3A11A-D0B5-49FD-BD09-97F61A17021D}">
      <dgm:prSet/>
      <dgm:spPr/>
      <dgm:t>
        <a:bodyPr/>
        <a:lstStyle/>
        <a:p>
          <a:endParaRPr lang="en-US"/>
        </a:p>
      </dgm:t>
    </dgm:pt>
    <dgm:pt modelId="{095EB764-6389-46C1-A1C9-633FC008BEB3}" type="sibTrans" cxnId="{2BE3A11A-D0B5-49FD-BD09-97F61A17021D}">
      <dgm:prSet/>
      <dgm:spPr/>
      <dgm:t>
        <a:bodyPr/>
        <a:lstStyle/>
        <a:p>
          <a:endParaRPr lang="en-US"/>
        </a:p>
      </dgm:t>
    </dgm:pt>
    <dgm:pt modelId="{E27E8FC6-8306-41BE-93C6-8C297D58F828}" type="pres">
      <dgm:prSet presAssocID="{014680E8-D2CB-498B-8BF9-275DA5B20FD5}" presName="cycle" presStyleCnt="0">
        <dgm:presLayoutVars>
          <dgm:dir/>
          <dgm:resizeHandles val="exact"/>
        </dgm:presLayoutVars>
      </dgm:prSet>
      <dgm:spPr/>
    </dgm:pt>
    <dgm:pt modelId="{F45F86D3-2896-4F7E-B727-841B6343484A}" type="pres">
      <dgm:prSet presAssocID="{DE28059A-D7A3-4B31-B524-23473564E9DD}" presName="dummy" presStyleCnt="0"/>
      <dgm:spPr/>
    </dgm:pt>
    <dgm:pt modelId="{0A12321E-22E7-4AD9-82EF-408231219634}" type="pres">
      <dgm:prSet presAssocID="{DE28059A-D7A3-4B31-B524-23473564E9DD}" presName="node" presStyleLbl="revTx" presStyleIdx="0" presStyleCnt="5">
        <dgm:presLayoutVars>
          <dgm:bulletEnabled val="1"/>
        </dgm:presLayoutVars>
      </dgm:prSet>
      <dgm:spPr/>
    </dgm:pt>
    <dgm:pt modelId="{2F3EAF3B-D40F-49E7-98AD-43742AB73CE8}" type="pres">
      <dgm:prSet presAssocID="{EC82649C-7764-4448-82F6-000EFF2DAAD3}" presName="sibTrans" presStyleLbl="node1" presStyleIdx="0" presStyleCnt="5"/>
      <dgm:spPr/>
    </dgm:pt>
    <dgm:pt modelId="{CF9FE7DA-5C41-41DB-845D-E33B116A4A99}" type="pres">
      <dgm:prSet presAssocID="{968DBF38-2E01-4010-BEF0-29449FDEB00A}" presName="dummy" presStyleCnt="0"/>
      <dgm:spPr/>
    </dgm:pt>
    <dgm:pt modelId="{8A019E93-B982-4C66-831F-0B27B6068FF0}" type="pres">
      <dgm:prSet presAssocID="{968DBF38-2E01-4010-BEF0-29449FDEB00A}" presName="node" presStyleLbl="revTx" presStyleIdx="1" presStyleCnt="5">
        <dgm:presLayoutVars>
          <dgm:bulletEnabled val="1"/>
        </dgm:presLayoutVars>
      </dgm:prSet>
      <dgm:spPr/>
    </dgm:pt>
    <dgm:pt modelId="{D93ECF6F-03F6-44DF-8B2F-61DC6C4C8CCB}" type="pres">
      <dgm:prSet presAssocID="{242C54EF-E330-44E4-88D1-2C7001577119}" presName="sibTrans" presStyleLbl="node1" presStyleIdx="1" presStyleCnt="5"/>
      <dgm:spPr/>
    </dgm:pt>
    <dgm:pt modelId="{EDE970FD-D75F-43D7-8C56-A560BCD01AAD}" type="pres">
      <dgm:prSet presAssocID="{E59A53D2-9C7C-4F06-9D75-187456D110FD}" presName="dummy" presStyleCnt="0"/>
      <dgm:spPr/>
    </dgm:pt>
    <dgm:pt modelId="{7F156E6F-46C0-4640-A28C-77AC65662C22}" type="pres">
      <dgm:prSet presAssocID="{E59A53D2-9C7C-4F06-9D75-187456D110FD}" presName="node" presStyleLbl="revTx" presStyleIdx="2" presStyleCnt="5">
        <dgm:presLayoutVars>
          <dgm:bulletEnabled val="1"/>
        </dgm:presLayoutVars>
      </dgm:prSet>
      <dgm:spPr/>
    </dgm:pt>
    <dgm:pt modelId="{59B4CDD2-68E0-4351-904D-7FE02FC573E5}" type="pres">
      <dgm:prSet presAssocID="{17A629F4-B6C1-4C87-8294-38736C03C5EF}" presName="sibTrans" presStyleLbl="node1" presStyleIdx="2" presStyleCnt="5"/>
      <dgm:spPr/>
    </dgm:pt>
    <dgm:pt modelId="{73248498-2286-41AC-9A23-9322F2C9BDC5}" type="pres">
      <dgm:prSet presAssocID="{8BCA122A-F401-41D0-9D02-BE8F5CB43DC4}" presName="dummy" presStyleCnt="0"/>
      <dgm:spPr/>
    </dgm:pt>
    <dgm:pt modelId="{9EC570C4-BBD9-451D-83EE-AC3A138738A6}" type="pres">
      <dgm:prSet presAssocID="{8BCA122A-F401-41D0-9D02-BE8F5CB43DC4}" presName="node" presStyleLbl="revTx" presStyleIdx="3" presStyleCnt="5">
        <dgm:presLayoutVars>
          <dgm:bulletEnabled val="1"/>
        </dgm:presLayoutVars>
      </dgm:prSet>
      <dgm:spPr/>
    </dgm:pt>
    <dgm:pt modelId="{4029FBA8-4188-4E1A-8417-8939F37759FB}" type="pres">
      <dgm:prSet presAssocID="{2EEA95C7-2AF7-4B96-A08E-F15D2D54AB4C}" presName="sibTrans" presStyleLbl="node1" presStyleIdx="3" presStyleCnt="5"/>
      <dgm:spPr/>
    </dgm:pt>
    <dgm:pt modelId="{6A899172-DFC1-4B90-962B-D851DEC74BCE}" type="pres">
      <dgm:prSet presAssocID="{BB03D65C-9B3D-4B8C-89C4-CF98D97077BB}" presName="dummy" presStyleCnt="0"/>
      <dgm:spPr/>
    </dgm:pt>
    <dgm:pt modelId="{4C2C85BD-E9FC-4475-AB63-3E6AF924F36F}" type="pres">
      <dgm:prSet presAssocID="{BB03D65C-9B3D-4B8C-89C4-CF98D97077BB}" presName="node" presStyleLbl="revTx" presStyleIdx="4" presStyleCnt="5">
        <dgm:presLayoutVars>
          <dgm:bulletEnabled val="1"/>
        </dgm:presLayoutVars>
      </dgm:prSet>
      <dgm:spPr/>
    </dgm:pt>
    <dgm:pt modelId="{E75C20C3-F831-465C-8809-E1DBF0771B89}" type="pres">
      <dgm:prSet presAssocID="{095EB764-6389-46C1-A1C9-633FC008BEB3}" presName="sibTrans" presStyleLbl="node1" presStyleIdx="4" presStyleCnt="5"/>
      <dgm:spPr/>
    </dgm:pt>
  </dgm:ptLst>
  <dgm:cxnLst>
    <dgm:cxn modelId="{E159FD0E-04B5-4E91-A0FA-5567D7CCB19A}" srcId="{014680E8-D2CB-498B-8BF9-275DA5B20FD5}" destId="{DE28059A-D7A3-4B31-B524-23473564E9DD}" srcOrd="0" destOrd="0" parTransId="{2F2EC4D7-D8DF-410A-8869-1315689A109A}" sibTransId="{EC82649C-7764-4448-82F6-000EFF2DAAD3}"/>
    <dgm:cxn modelId="{2BE3A11A-D0B5-49FD-BD09-97F61A17021D}" srcId="{014680E8-D2CB-498B-8BF9-275DA5B20FD5}" destId="{BB03D65C-9B3D-4B8C-89C4-CF98D97077BB}" srcOrd="4" destOrd="0" parTransId="{70AF2D45-2654-4F5C-BBDA-A70BD15733B5}" sibTransId="{095EB764-6389-46C1-A1C9-633FC008BEB3}"/>
    <dgm:cxn modelId="{712D3120-4FDB-4CD3-807F-9E0D4B4AFBB4}" type="presOf" srcId="{242C54EF-E330-44E4-88D1-2C7001577119}" destId="{D93ECF6F-03F6-44DF-8B2F-61DC6C4C8CCB}" srcOrd="0" destOrd="0" presId="urn:microsoft.com/office/officeart/2005/8/layout/cycle1"/>
    <dgm:cxn modelId="{0D1FBC2E-19FA-4EE9-BEE8-E6B79571D2BD}" srcId="{014680E8-D2CB-498B-8BF9-275DA5B20FD5}" destId="{E59A53D2-9C7C-4F06-9D75-187456D110FD}" srcOrd="2" destOrd="0" parTransId="{676A7196-72D1-486E-A482-9BB4D9C8C9BB}" sibTransId="{17A629F4-B6C1-4C87-8294-38736C03C5EF}"/>
    <dgm:cxn modelId="{651EC56A-F6CA-4E08-BD6E-65842CEC6A53}" type="presOf" srcId="{17A629F4-B6C1-4C87-8294-38736C03C5EF}" destId="{59B4CDD2-68E0-4351-904D-7FE02FC573E5}" srcOrd="0" destOrd="0" presId="urn:microsoft.com/office/officeart/2005/8/layout/cycle1"/>
    <dgm:cxn modelId="{BF6B5A75-3468-42FA-B3BA-826070D35125}" type="presOf" srcId="{DE28059A-D7A3-4B31-B524-23473564E9DD}" destId="{0A12321E-22E7-4AD9-82EF-408231219634}" srcOrd="0" destOrd="0" presId="urn:microsoft.com/office/officeart/2005/8/layout/cycle1"/>
    <dgm:cxn modelId="{08BF347D-A75C-4C1D-B4D9-F14BED16FDB2}" type="presOf" srcId="{8BCA122A-F401-41D0-9D02-BE8F5CB43DC4}" destId="{9EC570C4-BBD9-451D-83EE-AC3A138738A6}" srcOrd="0" destOrd="0" presId="urn:microsoft.com/office/officeart/2005/8/layout/cycle1"/>
    <dgm:cxn modelId="{3DF98881-70F4-49DC-B92E-A63055FDB951}" type="presOf" srcId="{2EEA95C7-2AF7-4B96-A08E-F15D2D54AB4C}" destId="{4029FBA8-4188-4E1A-8417-8939F37759FB}" srcOrd="0" destOrd="0" presId="urn:microsoft.com/office/officeart/2005/8/layout/cycle1"/>
    <dgm:cxn modelId="{3A1706AC-A381-4E77-9904-2E41FA02FB7B}" srcId="{014680E8-D2CB-498B-8BF9-275DA5B20FD5}" destId="{968DBF38-2E01-4010-BEF0-29449FDEB00A}" srcOrd="1" destOrd="0" parTransId="{E570B36B-2ADA-42FA-B53F-48722731618E}" sibTransId="{242C54EF-E330-44E4-88D1-2C7001577119}"/>
    <dgm:cxn modelId="{AB7C3EC4-6F94-4096-B3E8-9E3B5F4EB4D7}" srcId="{014680E8-D2CB-498B-8BF9-275DA5B20FD5}" destId="{8BCA122A-F401-41D0-9D02-BE8F5CB43DC4}" srcOrd="3" destOrd="0" parTransId="{077B83F1-6124-4533-A8DE-6ED86F892C79}" sibTransId="{2EEA95C7-2AF7-4B96-A08E-F15D2D54AB4C}"/>
    <dgm:cxn modelId="{1890FBC6-90E4-46D8-9D81-819E0DC781A5}" type="presOf" srcId="{095EB764-6389-46C1-A1C9-633FC008BEB3}" destId="{E75C20C3-F831-465C-8809-E1DBF0771B89}" srcOrd="0" destOrd="0" presId="urn:microsoft.com/office/officeart/2005/8/layout/cycle1"/>
    <dgm:cxn modelId="{114E03CA-F437-4B29-BCE6-013CE3C4512E}" type="presOf" srcId="{014680E8-D2CB-498B-8BF9-275DA5B20FD5}" destId="{E27E8FC6-8306-41BE-93C6-8C297D58F828}" srcOrd="0" destOrd="0" presId="urn:microsoft.com/office/officeart/2005/8/layout/cycle1"/>
    <dgm:cxn modelId="{088B65DB-B388-41E1-BCCF-7032AA648425}" type="presOf" srcId="{EC82649C-7764-4448-82F6-000EFF2DAAD3}" destId="{2F3EAF3B-D40F-49E7-98AD-43742AB73CE8}" srcOrd="0" destOrd="0" presId="urn:microsoft.com/office/officeart/2005/8/layout/cycle1"/>
    <dgm:cxn modelId="{CA18C5E8-1553-4F74-9AC9-03C08D337BF0}" type="presOf" srcId="{BB03D65C-9B3D-4B8C-89C4-CF98D97077BB}" destId="{4C2C85BD-E9FC-4475-AB63-3E6AF924F36F}" srcOrd="0" destOrd="0" presId="urn:microsoft.com/office/officeart/2005/8/layout/cycle1"/>
    <dgm:cxn modelId="{CB3BDDEA-F79F-4E39-AB0A-DCBCD873E919}" type="presOf" srcId="{E59A53D2-9C7C-4F06-9D75-187456D110FD}" destId="{7F156E6F-46C0-4640-A28C-77AC65662C22}" srcOrd="0" destOrd="0" presId="urn:microsoft.com/office/officeart/2005/8/layout/cycle1"/>
    <dgm:cxn modelId="{77F5D4EF-7E6B-4AA4-91FB-AE382E7B96B2}" type="presOf" srcId="{968DBF38-2E01-4010-BEF0-29449FDEB00A}" destId="{8A019E93-B982-4C66-831F-0B27B6068FF0}" srcOrd="0" destOrd="0" presId="urn:microsoft.com/office/officeart/2005/8/layout/cycle1"/>
    <dgm:cxn modelId="{32CA017A-1F0F-4989-9D0F-BE5EBD9FA2E3}" type="presParOf" srcId="{E27E8FC6-8306-41BE-93C6-8C297D58F828}" destId="{F45F86D3-2896-4F7E-B727-841B6343484A}" srcOrd="0" destOrd="0" presId="urn:microsoft.com/office/officeart/2005/8/layout/cycle1"/>
    <dgm:cxn modelId="{16C90845-4F53-4B38-A90B-80E3D591D246}" type="presParOf" srcId="{E27E8FC6-8306-41BE-93C6-8C297D58F828}" destId="{0A12321E-22E7-4AD9-82EF-408231219634}" srcOrd="1" destOrd="0" presId="urn:microsoft.com/office/officeart/2005/8/layout/cycle1"/>
    <dgm:cxn modelId="{481B3D73-4BF6-42A8-B8C8-0B8A656F2F32}" type="presParOf" srcId="{E27E8FC6-8306-41BE-93C6-8C297D58F828}" destId="{2F3EAF3B-D40F-49E7-98AD-43742AB73CE8}" srcOrd="2" destOrd="0" presId="urn:microsoft.com/office/officeart/2005/8/layout/cycle1"/>
    <dgm:cxn modelId="{2C57D61F-7764-4829-B512-150D1550C6EA}" type="presParOf" srcId="{E27E8FC6-8306-41BE-93C6-8C297D58F828}" destId="{CF9FE7DA-5C41-41DB-845D-E33B116A4A99}" srcOrd="3" destOrd="0" presId="urn:microsoft.com/office/officeart/2005/8/layout/cycle1"/>
    <dgm:cxn modelId="{ACBCB596-3B44-4617-8C02-570D8DEAEE4B}" type="presParOf" srcId="{E27E8FC6-8306-41BE-93C6-8C297D58F828}" destId="{8A019E93-B982-4C66-831F-0B27B6068FF0}" srcOrd="4" destOrd="0" presId="urn:microsoft.com/office/officeart/2005/8/layout/cycle1"/>
    <dgm:cxn modelId="{2216A7BD-0117-4F7A-8778-A4764AF8AC96}" type="presParOf" srcId="{E27E8FC6-8306-41BE-93C6-8C297D58F828}" destId="{D93ECF6F-03F6-44DF-8B2F-61DC6C4C8CCB}" srcOrd="5" destOrd="0" presId="urn:microsoft.com/office/officeart/2005/8/layout/cycle1"/>
    <dgm:cxn modelId="{75CEDF8A-9159-4957-BCA5-8EA696EA96F2}" type="presParOf" srcId="{E27E8FC6-8306-41BE-93C6-8C297D58F828}" destId="{EDE970FD-D75F-43D7-8C56-A560BCD01AAD}" srcOrd="6" destOrd="0" presId="urn:microsoft.com/office/officeart/2005/8/layout/cycle1"/>
    <dgm:cxn modelId="{3C4B9192-EAC3-4735-9639-44FD9B0A0893}" type="presParOf" srcId="{E27E8FC6-8306-41BE-93C6-8C297D58F828}" destId="{7F156E6F-46C0-4640-A28C-77AC65662C22}" srcOrd="7" destOrd="0" presId="urn:microsoft.com/office/officeart/2005/8/layout/cycle1"/>
    <dgm:cxn modelId="{0A7906D5-BB48-4543-A6F8-227C18BCF9B8}" type="presParOf" srcId="{E27E8FC6-8306-41BE-93C6-8C297D58F828}" destId="{59B4CDD2-68E0-4351-904D-7FE02FC573E5}" srcOrd="8" destOrd="0" presId="urn:microsoft.com/office/officeart/2005/8/layout/cycle1"/>
    <dgm:cxn modelId="{8776EF60-C4DE-4E73-A98C-A42C104D54E2}" type="presParOf" srcId="{E27E8FC6-8306-41BE-93C6-8C297D58F828}" destId="{73248498-2286-41AC-9A23-9322F2C9BDC5}" srcOrd="9" destOrd="0" presId="urn:microsoft.com/office/officeart/2005/8/layout/cycle1"/>
    <dgm:cxn modelId="{6F6E7ACE-7E12-4FE6-89AA-3D719122D4FC}" type="presParOf" srcId="{E27E8FC6-8306-41BE-93C6-8C297D58F828}" destId="{9EC570C4-BBD9-451D-83EE-AC3A138738A6}" srcOrd="10" destOrd="0" presId="urn:microsoft.com/office/officeart/2005/8/layout/cycle1"/>
    <dgm:cxn modelId="{F8DCC8F1-A3D6-4E31-B1FF-E77F5001A0CC}" type="presParOf" srcId="{E27E8FC6-8306-41BE-93C6-8C297D58F828}" destId="{4029FBA8-4188-4E1A-8417-8939F37759FB}" srcOrd="11" destOrd="0" presId="urn:microsoft.com/office/officeart/2005/8/layout/cycle1"/>
    <dgm:cxn modelId="{9710714A-0F00-4921-96D6-1892632E2722}" type="presParOf" srcId="{E27E8FC6-8306-41BE-93C6-8C297D58F828}" destId="{6A899172-DFC1-4B90-962B-D851DEC74BCE}" srcOrd="12" destOrd="0" presId="urn:microsoft.com/office/officeart/2005/8/layout/cycle1"/>
    <dgm:cxn modelId="{437A5339-E8D5-4754-B6C8-9BCC14471E0C}" type="presParOf" srcId="{E27E8FC6-8306-41BE-93C6-8C297D58F828}" destId="{4C2C85BD-E9FC-4475-AB63-3E6AF924F36F}" srcOrd="13" destOrd="0" presId="urn:microsoft.com/office/officeart/2005/8/layout/cycle1"/>
    <dgm:cxn modelId="{653910D0-BDB6-465C-A61C-A384B09144EB}" type="presParOf" srcId="{E27E8FC6-8306-41BE-93C6-8C297D58F828}" destId="{E75C20C3-F831-465C-8809-E1DBF0771B89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E448BA-A6DC-41A6-9995-713D2275BB0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2A737D8-B6C0-46D5-A9C2-B07F74A9527B}">
      <dgm:prSet phldrT="[Text]"/>
      <dgm:spPr/>
      <dgm:t>
        <a:bodyPr/>
        <a:lstStyle/>
        <a:p>
          <a:r>
            <a:rPr lang="en-US" dirty="0"/>
            <a:t>CEO</a:t>
          </a:r>
        </a:p>
      </dgm:t>
    </dgm:pt>
    <dgm:pt modelId="{936A3BE4-ACC2-4EC3-B144-423391A537EC}" type="parTrans" cxnId="{3FEAE2F7-8163-4E2F-BACD-339D3646C119}">
      <dgm:prSet/>
      <dgm:spPr/>
      <dgm:t>
        <a:bodyPr/>
        <a:lstStyle/>
        <a:p>
          <a:endParaRPr lang="en-US"/>
        </a:p>
      </dgm:t>
    </dgm:pt>
    <dgm:pt modelId="{C1CA309A-58B5-4AC6-8478-A5A4B94BA046}" type="sibTrans" cxnId="{3FEAE2F7-8163-4E2F-BACD-339D3646C119}">
      <dgm:prSet/>
      <dgm:spPr/>
      <dgm:t>
        <a:bodyPr/>
        <a:lstStyle/>
        <a:p>
          <a:endParaRPr lang="en-US"/>
        </a:p>
      </dgm:t>
    </dgm:pt>
    <dgm:pt modelId="{397EB3C0-028A-4A7C-8813-7CF89B1A2210}" type="asst">
      <dgm:prSet phldrT="[Text]"/>
      <dgm:spPr/>
      <dgm:t>
        <a:bodyPr/>
        <a:lstStyle/>
        <a:p>
          <a:r>
            <a:rPr lang="en-US" dirty="0"/>
            <a:t>Assistant</a:t>
          </a:r>
        </a:p>
      </dgm:t>
    </dgm:pt>
    <dgm:pt modelId="{94854725-FDBF-46AD-95AD-7EC693F10686}" type="parTrans" cxnId="{F79EBA60-5CC6-4BC8-9591-D7E74132838B}">
      <dgm:prSet/>
      <dgm:spPr/>
      <dgm:t>
        <a:bodyPr/>
        <a:lstStyle/>
        <a:p>
          <a:endParaRPr lang="en-US"/>
        </a:p>
      </dgm:t>
    </dgm:pt>
    <dgm:pt modelId="{D61B09DC-E8D0-4537-9C4E-A68D6A86D607}" type="sibTrans" cxnId="{F79EBA60-5CC6-4BC8-9591-D7E74132838B}">
      <dgm:prSet/>
      <dgm:spPr/>
      <dgm:t>
        <a:bodyPr/>
        <a:lstStyle/>
        <a:p>
          <a:endParaRPr lang="en-US"/>
        </a:p>
      </dgm:t>
    </dgm:pt>
    <dgm:pt modelId="{0AF4141A-F262-48BB-9007-41A8494448E1}">
      <dgm:prSet phldrT="[Text]" phldr="1"/>
      <dgm:spPr/>
      <dgm:t>
        <a:bodyPr/>
        <a:lstStyle/>
        <a:p>
          <a:endParaRPr lang="en-US" dirty="0"/>
        </a:p>
      </dgm:t>
    </dgm:pt>
    <dgm:pt modelId="{3C5D1D42-276C-4C57-B208-C698D4CF9F5E}" type="parTrans" cxnId="{23EC35BF-EA03-433F-B272-C87402710EAF}">
      <dgm:prSet/>
      <dgm:spPr/>
      <dgm:t>
        <a:bodyPr/>
        <a:lstStyle/>
        <a:p>
          <a:endParaRPr lang="en-US"/>
        </a:p>
      </dgm:t>
    </dgm:pt>
    <dgm:pt modelId="{0533C7C4-6DFA-4945-ACB1-08E9DFB22374}" type="sibTrans" cxnId="{23EC35BF-EA03-433F-B272-C87402710EAF}">
      <dgm:prSet/>
      <dgm:spPr/>
      <dgm:t>
        <a:bodyPr/>
        <a:lstStyle/>
        <a:p>
          <a:endParaRPr lang="en-US"/>
        </a:p>
      </dgm:t>
    </dgm:pt>
    <dgm:pt modelId="{2C786165-74FC-4D9C-BE64-451735D55AA4}">
      <dgm:prSet phldrT="[Text]" phldr="1"/>
      <dgm:spPr/>
      <dgm:t>
        <a:bodyPr/>
        <a:lstStyle/>
        <a:p>
          <a:endParaRPr lang="en-US"/>
        </a:p>
      </dgm:t>
    </dgm:pt>
    <dgm:pt modelId="{621D8F99-A0A9-4F12-AE36-C4B004854BB6}" type="parTrans" cxnId="{6D112F02-B90C-40E7-B625-C2C45D5DB7E9}">
      <dgm:prSet/>
      <dgm:spPr/>
      <dgm:t>
        <a:bodyPr/>
        <a:lstStyle/>
        <a:p>
          <a:endParaRPr lang="en-US"/>
        </a:p>
      </dgm:t>
    </dgm:pt>
    <dgm:pt modelId="{8750C64D-9ACC-4933-B367-FEB2F5CE580B}" type="sibTrans" cxnId="{6D112F02-B90C-40E7-B625-C2C45D5DB7E9}">
      <dgm:prSet/>
      <dgm:spPr/>
      <dgm:t>
        <a:bodyPr/>
        <a:lstStyle/>
        <a:p>
          <a:endParaRPr lang="en-US"/>
        </a:p>
      </dgm:t>
    </dgm:pt>
    <dgm:pt modelId="{FDEE55B1-901E-444E-940A-327AD90E8BEE}">
      <dgm:prSet phldrT="[Text]" phldr="1"/>
      <dgm:spPr/>
      <dgm:t>
        <a:bodyPr/>
        <a:lstStyle/>
        <a:p>
          <a:endParaRPr lang="en-US" dirty="0"/>
        </a:p>
      </dgm:t>
    </dgm:pt>
    <dgm:pt modelId="{4D153540-8814-4A25-9551-74959D6E509E}" type="parTrans" cxnId="{C4B4EECF-3C32-4F39-9081-F2656A3022D2}">
      <dgm:prSet/>
      <dgm:spPr/>
      <dgm:t>
        <a:bodyPr/>
        <a:lstStyle/>
        <a:p>
          <a:endParaRPr lang="en-US"/>
        </a:p>
      </dgm:t>
    </dgm:pt>
    <dgm:pt modelId="{46F8EE31-E047-462C-A06A-74782B54D155}" type="sibTrans" cxnId="{C4B4EECF-3C32-4F39-9081-F2656A3022D2}">
      <dgm:prSet/>
      <dgm:spPr/>
      <dgm:t>
        <a:bodyPr/>
        <a:lstStyle/>
        <a:p>
          <a:endParaRPr lang="en-US"/>
        </a:p>
      </dgm:t>
    </dgm:pt>
    <dgm:pt modelId="{73037CED-6FB2-4893-B55D-6E0AFFD1B678}" type="pres">
      <dgm:prSet presAssocID="{11E448BA-A6DC-41A6-9995-713D2275BB0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6FAAA76-F737-47D5-8DA1-CEA7DFD1A000}" type="pres">
      <dgm:prSet presAssocID="{52A737D8-B6C0-46D5-A9C2-B07F74A9527B}" presName="hierRoot1" presStyleCnt="0">
        <dgm:presLayoutVars>
          <dgm:hierBranch val="init"/>
        </dgm:presLayoutVars>
      </dgm:prSet>
      <dgm:spPr/>
    </dgm:pt>
    <dgm:pt modelId="{7C2F59C8-472B-4DBC-9B5F-3F1A814AE047}" type="pres">
      <dgm:prSet presAssocID="{52A737D8-B6C0-46D5-A9C2-B07F74A9527B}" presName="rootComposite1" presStyleCnt="0"/>
      <dgm:spPr/>
    </dgm:pt>
    <dgm:pt modelId="{B0AF77F8-4EFF-4B4E-A012-3EC8E00AF205}" type="pres">
      <dgm:prSet presAssocID="{52A737D8-B6C0-46D5-A9C2-B07F74A9527B}" presName="rootText1" presStyleLbl="node0" presStyleIdx="0" presStyleCnt="1" custScaleX="127240">
        <dgm:presLayoutVars>
          <dgm:chPref val="3"/>
        </dgm:presLayoutVars>
      </dgm:prSet>
      <dgm:spPr/>
    </dgm:pt>
    <dgm:pt modelId="{FA804776-AC25-4DAF-AAF7-5DC35FFC747D}" type="pres">
      <dgm:prSet presAssocID="{52A737D8-B6C0-46D5-A9C2-B07F74A9527B}" presName="rootConnector1" presStyleLbl="node1" presStyleIdx="0" presStyleCnt="0"/>
      <dgm:spPr/>
    </dgm:pt>
    <dgm:pt modelId="{FA5DB3E4-021B-44DC-9E2D-D9015799000E}" type="pres">
      <dgm:prSet presAssocID="{52A737D8-B6C0-46D5-A9C2-B07F74A9527B}" presName="hierChild2" presStyleCnt="0"/>
      <dgm:spPr/>
    </dgm:pt>
    <dgm:pt modelId="{9B746DAD-2A97-4849-BBEB-2425D3479341}" type="pres">
      <dgm:prSet presAssocID="{3C5D1D42-276C-4C57-B208-C698D4CF9F5E}" presName="Name37" presStyleLbl="parChTrans1D2" presStyleIdx="0" presStyleCnt="4"/>
      <dgm:spPr/>
    </dgm:pt>
    <dgm:pt modelId="{CE81D245-7880-41DF-8EB8-6F5EE4678C07}" type="pres">
      <dgm:prSet presAssocID="{0AF4141A-F262-48BB-9007-41A8494448E1}" presName="hierRoot2" presStyleCnt="0">
        <dgm:presLayoutVars>
          <dgm:hierBranch val="init"/>
        </dgm:presLayoutVars>
      </dgm:prSet>
      <dgm:spPr/>
    </dgm:pt>
    <dgm:pt modelId="{9D10A755-06FB-4320-9A92-9C31E0B1BA94}" type="pres">
      <dgm:prSet presAssocID="{0AF4141A-F262-48BB-9007-41A8494448E1}" presName="rootComposite" presStyleCnt="0"/>
      <dgm:spPr/>
    </dgm:pt>
    <dgm:pt modelId="{0CD709B9-5949-47D6-980A-3B15DB452598}" type="pres">
      <dgm:prSet presAssocID="{0AF4141A-F262-48BB-9007-41A8494448E1}" presName="rootText" presStyleLbl="node2" presStyleIdx="0" presStyleCnt="3">
        <dgm:presLayoutVars>
          <dgm:chPref val="3"/>
        </dgm:presLayoutVars>
      </dgm:prSet>
      <dgm:spPr/>
    </dgm:pt>
    <dgm:pt modelId="{5B539250-F49B-4DE1-BB4E-05E6F727B573}" type="pres">
      <dgm:prSet presAssocID="{0AF4141A-F262-48BB-9007-41A8494448E1}" presName="rootConnector" presStyleLbl="node2" presStyleIdx="0" presStyleCnt="3"/>
      <dgm:spPr/>
    </dgm:pt>
    <dgm:pt modelId="{39187885-DA87-481E-8B03-85CEA55E9163}" type="pres">
      <dgm:prSet presAssocID="{0AF4141A-F262-48BB-9007-41A8494448E1}" presName="hierChild4" presStyleCnt="0"/>
      <dgm:spPr/>
    </dgm:pt>
    <dgm:pt modelId="{EA5D917A-8BAD-4C15-996E-FAFA77F77FF5}" type="pres">
      <dgm:prSet presAssocID="{0AF4141A-F262-48BB-9007-41A8494448E1}" presName="hierChild5" presStyleCnt="0"/>
      <dgm:spPr/>
    </dgm:pt>
    <dgm:pt modelId="{64F8D55B-B200-4FB5-9D06-B58CC17E909B}" type="pres">
      <dgm:prSet presAssocID="{621D8F99-A0A9-4F12-AE36-C4B004854BB6}" presName="Name37" presStyleLbl="parChTrans1D2" presStyleIdx="1" presStyleCnt="4"/>
      <dgm:spPr/>
    </dgm:pt>
    <dgm:pt modelId="{5FD94709-D82D-4277-B185-4F2EE3A90759}" type="pres">
      <dgm:prSet presAssocID="{2C786165-74FC-4D9C-BE64-451735D55AA4}" presName="hierRoot2" presStyleCnt="0">
        <dgm:presLayoutVars>
          <dgm:hierBranch val="init"/>
        </dgm:presLayoutVars>
      </dgm:prSet>
      <dgm:spPr/>
    </dgm:pt>
    <dgm:pt modelId="{55C4982F-C18B-485D-9BEF-59956BA6173C}" type="pres">
      <dgm:prSet presAssocID="{2C786165-74FC-4D9C-BE64-451735D55AA4}" presName="rootComposite" presStyleCnt="0"/>
      <dgm:spPr/>
    </dgm:pt>
    <dgm:pt modelId="{9672E3B7-5BC7-4A8B-92F1-E2F1BB4378B6}" type="pres">
      <dgm:prSet presAssocID="{2C786165-74FC-4D9C-BE64-451735D55AA4}" presName="rootText" presStyleLbl="node2" presStyleIdx="1" presStyleCnt="3">
        <dgm:presLayoutVars>
          <dgm:chPref val="3"/>
        </dgm:presLayoutVars>
      </dgm:prSet>
      <dgm:spPr/>
    </dgm:pt>
    <dgm:pt modelId="{C63DEF6E-062D-4A00-8DE9-81148B0CCCAA}" type="pres">
      <dgm:prSet presAssocID="{2C786165-74FC-4D9C-BE64-451735D55AA4}" presName="rootConnector" presStyleLbl="node2" presStyleIdx="1" presStyleCnt="3"/>
      <dgm:spPr/>
    </dgm:pt>
    <dgm:pt modelId="{08D86CF0-9F64-4513-9E8C-9768D5448626}" type="pres">
      <dgm:prSet presAssocID="{2C786165-74FC-4D9C-BE64-451735D55AA4}" presName="hierChild4" presStyleCnt="0"/>
      <dgm:spPr/>
    </dgm:pt>
    <dgm:pt modelId="{53A9C842-05CD-48B8-8200-2C19FFCB6E26}" type="pres">
      <dgm:prSet presAssocID="{2C786165-74FC-4D9C-BE64-451735D55AA4}" presName="hierChild5" presStyleCnt="0"/>
      <dgm:spPr/>
    </dgm:pt>
    <dgm:pt modelId="{6D390E7D-18BE-4DF3-80E6-178FF1185072}" type="pres">
      <dgm:prSet presAssocID="{4D153540-8814-4A25-9551-74959D6E509E}" presName="Name37" presStyleLbl="parChTrans1D2" presStyleIdx="2" presStyleCnt="4"/>
      <dgm:spPr/>
    </dgm:pt>
    <dgm:pt modelId="{53A1B545-3B74-4424-860B-2A7D52F50CC8}" type="pres">
      <dgm:prSet presAssocID="{FDEE55B1-901E-444E-940A-327AD90E8BEE}" presName="hierRoot2" presStyleCnt="0">
        <dgm:presLayoutVars>
          <dgm:hierBranch val="init"/>
        </dgm:presLayoutVars>
      </dgm:prSet>
      <dgm:spPr/>
    </dgm:pt>
    <dgm:pt modelId="{97ED5623-7492-4DF6-B42C-2618D2CA2543}" type="pres">
      <dgm:prSet presAssocID="{FDEE55B1-901E-444E-940A-327AD90E8BEE}" presName="rootComposite" presStyleCnt="0"/>
      <dgm:spPr/>
    </dgm:pt>
    <dgm:pt modelId="{B5ACB8A8-0CB5-482B-B221-29EE455256DB}" type="pres">
      <dgm:prSet presAssocID="{FDEE55B1-901E-444E-940A-327AD90E8BEE}" presName="rootText" presStyleLbl="node2" presStyleIdx="2" presStyleCnt="3">
        <dgm:presLayoutVars>
          <dgm:chPref val="3"/>
        </dgm:presLayoutVars>
      </dgm:prSet>
      <dgm:spPr/>
    </dgm:pt>
    <dgm:pt modelId="{4EB7448E-033D-491C-B573-E527166BE1AD}" type="pres">
      <dgm:prSet presAssocID="{FDEE55B1-901E-444E-940A-327AD90E8BEE}" presName="rootConnector" presStyleLbl="node2" presStyleIdx="2" presStyleCnt="3"/>
      <dgm:spPr/>
    </dgm:pt>
    <dgm:pt modelId="{2673EE4D-12F4-4D05-A766-5BAC496EF7BB}" type="pres">
      <dgm:prSet presAssocID="{FDEE55B1-901E-444E-940A-327AD90E8BEE}" presName="hierChild4" presStyleCnt="0"/>
      <dgm:spPr/>
    </dgm:pt>
    <dgm:pt modelId="{C80DDBFB-0013-48A5-83B6-E6FA622A4414}" type="pres">
      <dgm:prSet presAssocID="{FDEE55B1-901E-444E-940A-327AD90E8BEE}" presName="hierChild5" presStyleCnt="0"/>
      <dgm:spPr/>
    </dgm:pt>
    <dgm:pt modelId="{FB8B4D70-589B-4A0A-830E-0AD65B56B73F}" type="pres">
      <dgm:prSet presAssocID="{52A737D8-B6C0-46D5-A9C2-B07F74A9527B}" presName="hierChild3" presStyleCnt="0"/>
      <dgm:spPr/>
    </dgm:pt>
    <dgm:pt modelId="{35350AC3-2C84-4991-9BE1-C69C87A0E926}" type="pres">
      <dgm:prSet presAssocID="{94854725-FDBF-46AD-95AD-7EC693F10686}" presName="Name111" presStyleLbl="parChTrans1D2" presStyleIdx="3" presStyleCnt="4"/>
      <dgm:spPr/>
    </dgm:pt>
    <dgm:pt modelId="{0858F95C-B552-4EEB-9B65-FF45992B8E43}" type="pres">
      <dgm:prSet presAssocID="{397EB3C0-028A-4A7C-8813-7CF89B1A2210}" presName="hierRoot3" presStyleCnt="0">
        <dgm:presLayoutVars>
          <dgm:hierBranch val="init"/>
        </dgm:presLayoutVars>
      </dgm:prSet>
      <dgm:spPr/>
    </dgm:pt>
    <dgm:pt modelId="{36A4FC5A-ED92-4482-90EC-2DE630FE0D2C}" type="pres">
      <dgm:prSet presAssocID="{397EB3C0-028A-4A7C-8813-7CF89B1A2210}" presName="rootComposite3" presStyleCnt="0"/>
      <dgm:spPr/>
    </dgm:pt>
    <dgm:pt modelId="{9FC0085B-6EA6-406E-94ED-67FD090CF1AC}" type="pres">
      <dgm:prSet presAssocID="{397EB3C0-028A-4A7C-8813-7CF89B1A2210}" presName="rootText3" presStyleLbl="asst1" presStyleIdx="0" presStyleCnt="1">
        <dgm:presLayoutVars>
          <dgm:chPref val="3"/>
        </dgm:presLayoutVars>
      </dgm:prSet>
      <dgm:spPr/>
    </dgm:pt>
    <dgm:pt modelId="{284B18DE-C1DD-4FE1-9B07-4A9F5B55741E}" type="pres">
      <dgm:prSet presAssocID="{397EB3C0-028A-4A7C-8813-7CF89B1A2210}" presName="rootConnector3" presStyleLbl="asst1" presStyleIdx="0" presStyleCnt="1"/>
      <dgm:spPr/>
    </dgm:pt>
    <dgm:pt modelId="{CF26CBC4-F94D-4A16-B117-FB555D7FE0F4}" type="pres">
      <dgm:prSet presAssocID="{397EB3C0-028A-4A7C-8813-7CF89B1A2210}" presName="hierChild6" presStyleCnt="0"/>
      <dgm:spPr/>
    </dgm:pt>
    <dgm:pt modelId="{E4411FB2-3E20-46C5-80E3-111EFD05C0AD}" type="pres">
      <dgm:prSet presAssocID="{397EB3C0-028A-4A7C-8813-7CF89B1A2210}" presName="hierChild7" presStyleCnt="0"/>
      <dgm:spPr/>
    </dgm:pt>
  </dgm:ptLst>
  <dgm:cxnLst>
    <dgm:cxn modelId="{6D112F02-B90C-40E7-B625-C2C45D5DB7E9}" srcId="{52A737D8-B6C0-46D5-A9C2-B07F74A9527B}" destId="{2C786165-74FC-4D9C-BE64-451735D55AA4}" srcOrd="2" destOrd="0" parTransId="{621D8F99-A0A9-4F12-AE36-C4B004854BB6}" sibTransId="{8750C64D-9ACC-4933-B367-FEB2F5CE580B}"/>
    <dgm:cxn modelId="{F6B1EA04-92C5-419A-9E87-85A05FE0DD85}" type="presOf" srcId="{621D8F99-A0A9-4F12-AE36-C4B004854BB6}" destId="{64F8D55B-B200-4FB5-9D06-B58CC17E909B}" srcOrd="0" destOrd="0" presId="urn:microsoft.com/office/officeart/2005/8/layout/orgChart1"/>
    <dgm:cxn modelId="{9F34F011-219F-468D-94AA-25E6F4BB95B1}" type="presOf" srcId="{397EB3C0-028A-4A7C-8813-7CF89B1A2210}" destId="{9FC0085B-6EA6-406E-94ED-67FD090CF1AC}" srcOrd="0" destOrd="0" presId="urn:microsoft.com/office/officeart/2005/8/layout/orgChart1"/>
    <dgm:cxn modelId="{F79EBA60-5CC6-4BC8-9591-D7E74132838B}" srcId="{52A737D8-B6C0-46D5-A9C2-B07F74A9527B}" destId="{397EB3C0-028A-4A7C-8813-7CF89B1A2210}" srcOrd="0" destOrd="0" parTransId="{94854725-FDBF-46AD-95AD-7EC693F10686}" sibTransId="{D61B09DC-E8D0-4537-9C4E-A68D6A86D607}"/>
    <dgm:cxn modelId="{7B883A65-BE96-4431-BB4F-EE44764EA049}" type="presOf" srcId="{397EB3C0-028A-4A7C-8813-7CF89B1A2210}" destId="{284B18DE-C1DD-4FE1-9B07-4A9F5B55741E}" srcOrd="1" destOrd="0" presId="urn:microsoft.com/office/officeart/2005/8/layout/orgChart1"/>
    <dgm:cxn modelId="{D783DE4C-C212-41E7-AA7A-4188B71D573F}" type="presOf" srcId="{52A737D8-B6C0-46D5-A9C2-B07F74A9527B}" destId="{FA804776-AC25-4DAF-AAF7-5DC35FFC747D}" srcOrd="1" destOrd="0" presId="urn:microsoft.com/office/officeart/2005/8/layout/orgChart1"/>
    <dgm:cxn modelId="{8B2C5770-17FD-48E0-B2F3-F1029A5E515F}" type="presOf" srcId="{2C786165-74FC-4D9C-BE64-451735D55AA4}" destId="{9672E3B7-5BC7-4A8B-92F1-E2F1BB4378B6}" srcOrd="0" destOrd="0" presId="urn:microsoft.com/office/officeart/2005/8/layout/orgChart1"/>
    <dgm:cxn modelId="{DBB70253-43A1-49BD-929D-9550E71DCAD7}" type="presOf" srcId="{4D153540-8814-4A25-9551-74959D6E509E}" destId="{6D390E7D-18BE-4DF3-80E6-178FF1185072}" srcOrd="0" destOrd="0" presId="urn:microsoft.com/office/officeart/2005/8/layout/orgChart1"/>
    <dgm:cxn modelId="{A4F7BE54-1CFE-49E7-99A9-1AD5DCDE37E2}" type="presOf" srcId="{3C5D1D42-276C-4C57-B208-C698D4CF9F5E}" destId="{9B746DAD-2A97-4849-BBEB-2425D3479341}" srcOrd="0" destOrd="0" presId="urn:microsoft.com/office/officeart/2005/8/layout/orgChart1"/>
    <dgm:cxn modelId="{1580FB7A-A68D-4B65-B8C7-E7FE76EBA55E}" type="presOf" srcId="{94854725-FDBF-46AD-95AD-7EC693F10686}" destId="{35350AC3-2C84-4991-9BE1-C69C87A0E926}" srcOrd="0" destOrd="0" presId="urn:microsoft.com/office/officeart/2005/8/layout/orgChart1"/>
    <dgm:cxn modelId="{42AD147C-72E3-4B8D-9C90-318EA18F758F}" type="presOf" srcId="{FDEE55B1-901E-444E-940A-327AD90E8BEE}" destId="{B5ACB8A8-0CB5-482B-B221-29EE455256DB}" srcOrd="0" destOrd="0" presId="urn:microsoft.com/office/officeart/2005/8/layout/orgChart1"/>
    <dgm:cxn modelId="{6235A487-0B1D-4084-A0FD-73C9AABE69D4}" type="presOf" srcId="{0AF4141A-F262-48BB-9007-41A8494448E1}" destId="{0CD709B9-5949-47D6-980A-3B15DB452598}" srcOrd="0" destOrd="0" presId="urn:microsoft.com/office/officeart/2005/8/layout/orgChart1"/>
    <dgm:cxn modelId="{D438428F-0F92-4408-B43B-71FA5F39902B}" type="presOf" srcId="{FDEE55B1-901E-444E-940A-327AD90E8BEE}" destId="{4EB7448E-033D-491C-B573-E527166BE1AD}" srcOrd="1" destOrd="0" presId="urn:microsoft.com/office/officeart/2005/8/layout/orgChart1"/>
    <dgm:cxn modelId="{7E73019A-D78F-41AA-A981-7C86925E9B5B}" type="presOf" srcId="{0AF4141A-F262-48BB-9007-41A8494448E1}" destId="{5B539250-F49B-4DE1-BB4E-05E6F727B573}" srcOrd="1" destOrd="0" presId="urn:microsoft.com/office/officeart/2005/8/layout/orgChart1"/>
    <dgm:cxn modelId="{E4FDFAA0-2283-45AC-8980-B0796B5FC78F}" type="presOf" srcId="{11E448BA-A6DC-41A6-9995-713D2275BB0D}" destId="{73037CED-6FB2-4893-B55D-6E0AFFD1B678}" srcOrd="0" destOrd="0" presId="urn:microsoft.com/office/officeart/2005/8/layout/orgChart1"/>
    <dgm:cxn modelId="{23EC35BF-EA03-433F-B272-C87402710EAF}" srcId="{52A737D8-B6C0-46D5-A9C2-B07F74A9527B}" destId="{0AF4141A-F262-48BB-9007-41A8494448E1}" srcOrd="1" destOrd="0" parTransId="{3C5D1D42-276C-4C57-B208-C698D4CF9F5E}" sibTransId="{0533C7C4-6DFA-4945-ACB1-08E9DFB22374}"/>
    <dgm:cxn modelId="{C4B4EECF-3C32-4F39-9081-F2656A3022D2}" srcId="{52A737D8-B6C0-46D5-A9C2-B07F74A9527B}" destId="{FDEE55B1-901E-444E-940A-327AD90E8BEE}" srcOrd="3" destOrd="0" parTransId="{4D153540-8814-4A25-9551-74959D6E509E}" sibTransId="{46F8EE31-E047-462C-A06A-74782B54D155}"/>
    <dgm:cxn modelId="{BD1D4ED7-1205-4934-A139-241D32498193}" type="presOf" srcId="{2C786165-74FC-4D9C-BE64-451735D55AA4}" destId="{C63DEF6E-062D-4A00-8DE9-81148B0CCCAA}" srcOrd="1" destOrd="0" presId="urn:microsoft.com/office/officeart/2005/8/layout/orgChart1"/>
    <dgm:cxn modelId="{3FBEEBED-453F-42B5-AF63-A15D706267DD}" type="presOf" srcId="{52A737D8-B6C0-46D5-A9C2-B07F74A9527B}" destId="{B0AF77F8-4EFF-4B4E-A012-3EC8E00AF205}" srcOrd="0" destOrd="0" presId="urn:microsoft.com/office/officeart/2005/8/layout/orgChart1"/>
    <dgm:cxn modelId="{3FEAE2F7-8163-4E2F-BACD-339D3646C119}" srcId="{11E448BA-A6DC-41A6-9995-713D2275BB0D}" destId="{52A737D8-B6C0-46D5-A9C2-B07F74A9527B}" srcOrd="0" destOrd="0" parTransId="{936A3BE4-ACC2-4EC3-B144-423391A537EC}" sibTransId="{C1CA309A-58B5-4AC6-8478-A5A4B94BA046}"/>
    <dgm:cxn modelId="{BBD1D907-CA0D-4B8E-BBFD-678540E18A71}" type="presParOf" srcId="{73037CED-6FB2-4893-B55D-6E0AFFD1B678}" destId="{86FAAA76-F737-47D5-8DA1-CEA7DFD1A000}" srcOrd="0" destOrd="0" presId="urn:microsoft.com/office/officeart/2005/8/layout/orgChart1"/>
    <dgm:cxn modelId="{0047F313-9C4F-40FC-B079-ACB67BED9121}" type="presParOf" srcId="{86FAAA76-F737-47D5-8DA1-CEA7DFD1A000}" destId="{7C2F59C8-472B-4DBC-9B5F-3F1A814AE047}" srcOrd="0" destOrd="0" presId="urn:microsoft.com/office/officeart/2005/8/layout/orgChart1"/>
    <dgm:cxn modelId="{03A01EA8-AA04-448C-A688-E72A41A91252}" type="presParOf" srcId="{7C2F59C8-472B-4DBC-9B5F-3F1A814AE047}" destId="{B0AF77F8-4EFF-4B4E-A012-3EC8E00AF205}" srcOrd="0" destOrd="0" presId="urn:microsoft.com/office/officeart/2005/8/layout/orgChart1"/>
    <dgm:cxn modelId="{9F0D82F2-CEC2-4C7E-ABCB-B4FDA4FC0C5A}" type="presParOf" srcId="{7C2F59C8-472B-4DBC-9B5F-3F1A814AE047}" destId="{FA804776-AC25-4DAF-AAF7-5DC35FFC747D}" srcOrd="1" destOrd="0" presId="urn:microsoft.com/office/officeart/2005/8/layout/orgChart1"/>
    <dgm:cxn modelId="{1E922B22-DD6C-4298-885F-6764DEB08E2A}" type="presParOf" srcId="{86FAAA76-F737-47D5-8DA1-CEA7DFD1A000}" destId="{FA5DB3E4-021B-44DC-9E2D-D9015799000E}" srcOrd="1" destOrd="0" presId="urn:microsoft.com/office/officeart/2005/8/layout/orgChart1"/>
    <dgm:cxn modelId="{F53CC53D-8FD6-4B90-83DF-8C2DC7791044}" type="presParOf" srcId="{FA5DB3E4-021B-44DC-9E2D-D9015799000E}" destId="{9B746DAD-2A97-4849-BBEB-2425D3479341}" srcOrd="0" destOrd="0" presId="urn:microsoft.com/office/officeart/2005/8/layout/orgChart1"/>
    <dgm:cxn modelId="{47002552-0AE0-415D-90BB-CEDBFFAE871B}" type="presParOf" srcId="{FA5DB3E4-021B-44DC-9E2D-D9015799000E}" destId="{CE81D245-7880-41DF-8EB8-6F5EE4678C07}" srcOrd="1" destOrd="0" presId="urn:microsoft.com/office/officeart/2005/8/layout/orgChart1"/>
    <dgm:cxn modelId="{BD5C31D1-3CEB-415C-9794-A5D7DD482BC3}" type="presParOf" srcId="{CE81D245-7880-41DF-8EB8-6F5EE4678C07}" destId="{9D10A755-06FB-4320-9A92-9C31E0B1BA94}" srcOrd="0" destOrd="0" presId="urn:microsoft.com/office/officeart/2005/8/layout/orgChart1"/>
    <dgm:cxn modelId="{9E835446-4F76-4F9D-A1B7-BEBC735B5B88}" type="presParOf" srcId="{9D10A755-06FB-4320-9A92-9C31E0B1BA94}" destId="{0CD709B9-5949-47D6-980A-3B15DB452598}" srcOrd="0" destOrd="0" presId="urn:microsoft.com/office/officeart/2005/8/layout/orgChart1"/>
    <dgm:cxn modelId="{2BB2ECF5-DF33-4448-A606-4EDA17BBFCEB}" type="presParOf" srcId="{9D10A755-06FB-4320-9A92-9C31E0B1BA94}" destId="{5B539250-F49B-4DE1-BB4E-05E6F727B573}" srcOrd="1" destOrd="0" presId="urn:microsoft.com/office/officeart/2005/8/layout/orgChart1"/>
    <dgm:cxn modelId="{ECCB1772-26BD-4BC1-BCBF-075A031DC350}" type="presParOf" srcId="{CE81D245-7880-41DF-8EB8-6F5EE4678C07}" destId="{39187885-DA87-481E-8B03-85CEA55E9163}" srcOrd="1" destOrd="0" presId="urn:microsoft.com/office/officeart/2005/8/layout/orgChart1"/>
    <dgm:cxn modelId="{23080F97-4C12-40B6-AE9D-D3FBB07B7967}" type="presParOf" srcId="{CE81D245-7880-41DF-8EB8-6F5EE4678C07}" destId="{EA5D917A-8BAD-4C15-996E-FAFA77F77FF5}" srcOrd="2" destOrd="0" presId="urn:microsoft.com/office/officeart/2005/8/layout/orgChart1"/>
    <dgm:cxn modelId="{346E7F91-44D6-4E16-9494-63397F69685F}" type="presParOf" srcId="{FA5DB3E4-021B-44DC-9E2D-D9015799000E}" destId="{64F8D55B-B200-4FB5-9D06-B58CC17E909B}" srcOrd="2" destOrd="0" presId="urn:microsoft.com/office/officeart/2005/8/layout/orgChart1"/>
    <dgm:cxn modelId="{29537875-EED1-4B4C-847C-C2DB552584C7}" type="presParOf" srcId="{FA5DB3E4-021B-44DC-9E2D-D9015799000E}" destId="{5FD94709-D82D-4277-B185-4F2EE3A90759}" srcOrd="3" destOrd="0" presId="urn:microsoft.com/office/officeart/2005/8/layout/orgChart1"/>
    <dgm:cxn modelId="{D62A79CB-7AB2-4632-8479-467D2571C112}" type="presParOf" srcId="{5FD94709-D82D-4277-B185-4F2EE3A90759}" destId="{55C4982F-C18B-485D-9BEF-59956BA6173C}" srcOrd="0" destOrd="0" presId="urn:microsoft.com/office/officeart/2005/8/layout/orgChart1"/>
    <dgm:cxn modelId="{7B58B028-A9C5-4261-822F-47D86C690125}" type="presParOf" srcId="{55C4982F-C18B-485D-9BEF-59956BA6173C}" destId="{9672E3B7-5BC7-4A8B-92F1-E2F1BB4378B6}" srcOrd="0" destOrd="0" presId="urn:microsoft.com/office/officeart/2005/8/layout/orgChart1"/>
    <dgm:cxn modelId="{48FB08D4-B14E-4507-954A-BC5AECA893E2}" type="presParOf" srcId="{55C4982F-C18B-485D-9BEF-59956BA6173C}" destId="{C63DEF6E-062D-4A00-8DE9-81148B0CCCAA}" srcOrd="1" destOrd="0" presId="urn:microsoft.com/office/officeart/2005/8/layout/orgChart1"/>
    <dgm:cxn modelId="{0516DDD3-0C83-4C33-A681-F4E824EE65E0}" type="presParOf" srcId="{5FD94709-D82D-4277-B185-4F2EE3A90759}" destId="{08D86CF0-9F64-4513-9E8C-9768D5448626}" srcOrd="1" destOrd="0" presId="urn:microsoft.com/office/officeart/2005/8/layout/orgChart1"/>
    <dgm:cxn modelId="{7F09204D-76BB-42FD-9909-F88EEEB3531E}" type="presParOf" srcId="{5FD94709-D82D-4277-B185-4F2EE3A90759}" destId="{53A9C842-05CD-48B8-8200-2C19FFCB6E26}" srcOrd="2" destOrd="0" presId="urn:microsoft.com/office/officeart/2005/8/layout/orgChart1"/>
    <dgm:cxn modelId="{9F059FA2-24A1-4683-8AF4-317D6A41D8B2}" type="presParOf" srcId="{FA5DB3E4-021B-44DC-9E2D-D9015799000E}" destId="{6D390E7D-18BE-4DF3-80E6-178FF1185072}" srcOrd="4" destOrd="0" presId="urn:microsoft.com/office/officeart/2005/8/layout/orgChart1"/>
    <dgm:cxn modelId="{6B45D9AF-8CF6-4A71-ABFA-2FFE6CEDC45A}" type="presParOf" srcId="{FA5DB3E4-021B-44DC-9E2D-D9015799000E}" destId="{53A1B545-3B74-4424-860B-2A7D52F50CC8}" srcOrd="5" destOrd="0" presId="urn:microsoft.com/office/officeart/2005/8/layout/orgChart1"/>
    <dgm:cxn modelId="{7CEBCD59-F147-4B2C-AEE4-C52030620B78}" type="presParOf" srcId="{53A1B545-3B74-4424-860B-2A7D52F50CC8}" destId="{97ED5623-7492-4DF6-B42C-2618D2CA2543}" srcOrd="0" destOrd="0" presId="urn:microsoft.com/office/officeart/2005/8/layout/orgChart1"/>
    <dgm:cxn modelId="{4178872A-5C05-4143-833B-9049EFAFD37E}" type="presParOf" srcId="{97ED5623-7492-4DF6-B42C-2618D2CA2543}" destId="{B5ACB8A8-0CB5-482B-B221-29EE455256DB}" srcOrd="0" destOrd="0" presId="urn:microsoft.com/office/officeart/2005/8/layout/orgChart1"/>
    <dgm:cxn modelId="{F881650F-A542-46E6-94AA-667BB4BDE5FA}" type="presParOf" srcId="{97ED5623-7492-4DF6-B42C-2618D2CA2543}" destId="{4EB7448E-033D-491C-B573-E527166BE1AD}" srcOrd="1" destOrd="0" presId="urn:microsoft.com/office/officeart/2005/8/layout/orgChart1"/>
    <dgm:cxn modelId="{26AA7F19-3A4C-4A81-9553-336F19F97320}" type="presParOf" srcId="{53A1B545-3B74-4424-860B-2A7D52F50CC8}" destId="{2673EE4D-12F4-4D05-A766-5BAC496EF7BB}" srcOrd="1" destOrd="0" presId="urn:microsoft.com/office/officeart/2005/8/layout/orgChart1"/>
    <dgm:cxn modelId="{01C62196-0918-45D9-8F15-743B08212F0E}" type="presParOf" srcId="{53A1B545-3B74-4424-860B-2A7D52F50CC8}" destId="{C80DDBFB-0013-48A5-83B6-E6FA622A4414}" srcOrd="2" destOrd="0" presId="urn:microsoft.com/office/officeart/2005/8/layout/orgChart1"/>
    <dgm:cxn modelId="{6D6BA3E8-F822-4542-A43C-38595AAD59A8}" type="presParOf" srcId="{86FAAA76-F737-47D5-8DA1-CEA7DFD1A000}" destId="{FB8B4D70-589B-4A0A-830E-0AD65B56B73F}" srcOrd="2" destOrd="0" presId="urn:microsoft.com/office/officeart/2005/8/layout/orgChart1"/>
    <dgm:cxn modelId="{964F54AF-3355-4A05-A47A-E56BA8277A97}" type="presParOf" srcId="{FB8B4D70-589B-4A0A-830E-0AD65B56B73F}" destId="{35350AC3-2C84-4991-9BE1-C69C87A0E926}" srcOrd="0" destOrd="0" presId="urn:microsoft.com/office/officeart/2005/8/layout/orgChart1"/>
    <dgm:cxn modelId="{F0FBC1DF-A5EA-4AC9-A8AD-5D13DA477711}" type="presParOf" srcId="{FB8B4D70-589B-4A0A-830E-0AD65B56B73F}" destId="{0858F95C-B552-4EEB-9B65-FF45992B8E43}" srcOrd="1" destOrd="0" presId="urn:microsoft.com/office/officeart/2005/8/layout/orgChart1"/>
    <dgm:cxn modelId="{CD0DA39E-503F-4622-90C4-5C993CABE120}" type="presParOf" srcId="{0858F95C-B552-4EEB-9B65-FF45992B8E43}" destId="{36A4FC5A-ED92-4482-90EC-2DE630FE0D2C}" srcOrd="0" destOrd="0" presId="urn:microsoft.com/office/officeart/2005/8/layout/orgChart1"/>
    <dgm:cxn modelId="{C1C64693-97CD-46BF-9217-A19792DE79A3}" type="presParOf" srcId="{36A4FC5A-ED92-4482-90EC-2DE630FE0D2C}" destId="{9FC0085B-6EA6-406E-94ED-67FD090CF1AC}" srcOrd="0" destOrd="0" presId="urn:microsoft.com/office/officeart/2005/8/layout/orgChart1"/>
    <dgm:cxn modelId="{EF73446E-2038-45EF-BA46-8016C8BBEE2B}" type="presParOf" srcId="{36A4FC5A-ED92-4482-90EC-2DE630FE0D2C}" destId="{284B18DE-C1DD-4FE1-9B07-4A9F5B55741E}" srcOrd="1" destOrd="0" presId="urn:microsoft.com/office/officeart/2005/8/layout/orgChart1"/>
    <dgm:cxn modelId="{AD047785-4F6F-40AA-A884-D7F0E369B3B6}" type="presParOf" srcId="{0858F95C-B552-4EEB-9B65-FF45992B8E43}" destId="{CF26CBC4-F94D-4A16-B117-FB555D7FE0F4}" srcOrd="1" destOrd="0" presId="urn:microsoft.com/office/officeart/2005/8/layout/orgChart1"/>
    <dgm:cxn modelId="{7985C028-A60D-4BC1-93D8-BE20672845B1}" type="presParOf" srcId="{0858F95C-B552-4EEB-9B65-FF45992B8E43}" destId="{E4411FB2-3E20-46C5-80E3-111EFD05C0A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56C6A51-532B-4CD6-B413-9DAF81FC286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C6AA143-00AB-4340-94AC-AC46CCEC7B67}">
      <dgm:prSet/>
      <dgm:spPr/>
      <dgm:t>
        <a:bodyPr/>
        <a:lstStyle/>
        <a:p>
          <a:r>
            <a:rPr lang="en-US"/>
            <a:t>Red Meat</a:t>
          </a:r>
        </a:p>
      </dgm:t>
    </dgm:pt>
    <dgm:pt modelId="{88A36ED6-84ED-409E-9162-D62EEC303085}" type="parTrans" cxnId="{36F624B0-D3EB-4B17-8469-EF71DD37D5A0}">
      <dgm:prSet/>
      <dgm:spPr/>
      <dgm:t>
        <a:bodyPr/>
        <a:lstStyle/>
        <a:p>
          <a:endParaRPr lang="en-US"/>
        </a:p>
      </dgm:t>
    </dgm:pt>
    <dgm:pt modelId="{9B345807-6FB2-4613-BA23-4E380CC560C9}" type="sibTrans" cxnId="{36F624B0-D3EB-4B17-8469-EF71DD37D5A0}">
      <dgm:prSet/>
      <dgm:spPr/>
      <dgm:t>
        <a:bodyPr/>
        <a:lstStyle/>
        <a:p>
          <a:endParaRPr lang="en-US"/>
        </a:p>
      </dgm:t>
    </dgm:pt>
    <dgm:pt modelId="{F588FC3E-3A0C-43B9-8C56-E59C60BCE9B9}">
      <dgm:prSet/>
      <dgm:spPr/>
      <dgm:t>
        <a:bodyPr/>
        <a:lstStyle/>
        <a:p>
          <a:r>
            <a:rPr lang="en-US"/>
            <a:t>Beef</a:t>
          </a:r>
        </a:p>
      </dgm:t>
    </dgm:pt>
    <dgm:pt modelId="{2CCBD333-E38C-4AED-9AD9-07959B68EDA7}" type="parTrans" cxnId="{D161E964-7A94-47C7-841D-41981F1C9D21}">
      <dgm:prSet/>
      <dgm:spPr/>
      <dgm:t>
        <a:bodyPr/>
        <a:lstStyle/>
        <a:p>
          <a:endParaRPr lang="en-US"/>
        </a:p>
      </dgm:t>
    </dgm:pt>
    <dgm:pt modelId="{8273E238-533A-4812-82BA-4FF23BE55A00}" type="sibTrans" cxnId="{D161E964-7A94-47C7-841D-41981F1C9D21}">
      <dgm:prSet/>
      <dgm:spPr/>
      <dgm:t>
        <a:bodyPr/>
        <a:lstStyle/>
        <a:p>
          <a:endParaRPr lang="en-US"/>
        </a:p>
      </dgm:t>
    </dgm:pt>
    <dgm:pt modelId="{C963062E-C929-48C5-B093-FE4E2F966239}">
      <dgm:prSet/>
      <dgm:spPr/>
      <dgm:t>
        <a:bodyPr/>
        <a:lstStyle/>
        <a:p>
          <a:r>
            <a:rPr lang="en-US"/>
            <a:t>Port</a:t>
          </a:r>
        </a:p>
      </dgm:t>
    </dgm:pt>
    <dgm:pt modelId="{0CAAFE98-FEDE-4A87-A3C7-2A730649E2E3}" type="parTrans" cxnId="{69FAABEB-A6FC-4CD5-8E5A-D5EE0B68FFAF}">
      <dgm:prSet/>
      <dgm:spPr/>
      <dgm:t>
        <a:bodyPr/>
        <a:lstStyle/>
        <a:p>
          <a:endParaRPr lang="en-US"/>
        </a:p>
      </dgm:t>
    </dgm:pt>
    <dgm:pt modelId="{E6151224-AA8A-4057-9918-C8A3EFBC8B52}" type="sibTrans" cxnId="{69FAABEB-A6FC-4CD5-8E5A-D5EE0B68FFAF}">
      <dgm:prSet/>
      <dgm:spPr/>
      <dgm:t>
        <a:bodyPr/>
        <a:lstStyle/>
        <a:p>
          <a:endParaRPr lang="en-US"/>
        </a:p>
      </dgm:t>
    </dgm:pt>
    <dgm:pt modelId="{DF6C890C-4491-41CE-8E1A-4575CEC15C79}">
      <dgm:prSet/>
      <dgm:spPr/>
      <dgm:t>
        <a:bodyPr/>
        <a:lstStyle/>
        <a:p>
          <a:r>
            <a:rPr lang="en-US"/>
            <a:t>Lamb</a:t>
          </a:r>
        </a:p>
      </dgm:t>
    </dgm:pt>
    <dgm:pt modelId="{2E79027E-944B-4CC0-925A-A873D55BE246}" type="parTrans" cxnId="{8BBD49AD-7397-4B49-B81B-52740C3FCAFF}">
      <dgm:prSet/>
      <dgm:spPr/>
      <dgm:t>
        <a:bodyPr/>
        <a:lstStyle/>
        <a:p>
          <a:endParaRPr lang="en-US"/>
        </a:p>
      </dgm:t>
    </dgm:pt>
    <dgm:pt modelId="{84B74279-80EB-4FAD-8C5A-38BEC4C984D8}" type="sibTrans" cxnId="{8BBD49AD-7397-4B49-B81B-52740C3FCAFF}">
      <dgm:prSet/>
      <dgm:spPr/>
      <dgm:t>
        <a:bodyPr/>
        <a:lstStyle/>
        <a:p>
          <a:endParaRPr lang="en-US"/>
        </a:p>
      </dgm:t>
    </dgm:pt>
    <dgm:pt modelId="{3C033910-DE72-4AAC-8EA6-2DF3E8AAF271}">
      <dgm:prSet/>
      <dgm:spPr/>
      <dgm:t>
        <a:bodyPr/>
        <a:lstStyle/>
        <a:p>
          <a:r>
            <a:rPr lang="en-US"/>
            <a:t>Poultry</a:t>
          </a:r>
        </a:p>
      </dgm:t>
    </dgm:pt>
    <dgm:pt modelId="{41A4BBAF-7B8F-4926-A792-81B474FADA66}" type="parTrans" cxnId="{1021892E-1EFE-4553-894C-19706DD00CFA}">
      <dgm:prSet/>
      <dgm:spPr/>
      <dgm:t>
        <a:bodyPr/>
        <a:lstStyle/>
        <a:p>
          <a:endParaRPr lang="en-US"/>
        </a:p>
      </dgm:t>
    </dgm:pt>
    <dgm:pt modelId="{0E548C2D-D2B2-4F00-822D-0AC9810346A4}" type="sibTrans" cxnId="{1021892E-1EFE-4553-894C-19706DD00CFA}">
      <dgm:prSet/>
      <dgm:spPr/>
      <dgm:t>
        <a:bodyPr/>
        <a:lstStyle/>
        <a:p>
          <a:endParaRPr lang="en-US"/>
        </a:p>
      </dgm:t>
    </dgm:pt>
    <dgm:pt modelId="{197D1E18-8C63-4423-9A18-EF0D00B4AD44}">
      <dgm:prSet/>
      <dgm:spPr/>
      <dgm:t>
        <a:bodyPr/>
        <a:lstStyle/>
        <a:p>
          <a:r>
            <a:rPr lang="en-US"/>
            <a:t>Chicken</a:t>
          </a:r>
        </a:p>
      </dgm:t>
    </dgm:pt>
    <dgm:pt modelId="{8F99500C-F6B7-4B38-998D-871EC96FAC29}" type="parTrans" cxnId="{88610595-39B7-4039-90E1-2A60564AA324}">
      <dgm:prSet/>
      <dgm:spPr/>
      <dgm:t>
        <a:bodyPr/>
        <a:lstStyle/>
        <a:p>
          <a:endParaRPr lang="en-US"/>
        </a:p>
      </dgm:t>
    </dgm:pt>
    <dgm:pt modelId="{BD1CBD17-0940-491D-B804-9FB47332B25D}" type="sibTrans" cxnId="{88610595-39B7-4039-90E1-2A60564AA324}">
      <dgm:prSet/>
      <dgm:spPr/>
      <dgm:t>
        <a:bodyPr/>
        <a:lstStyle/>
        <a:p>
          <a:endParaRPr lang="en-US"/>
        </a:p>
      </dgm:t>
    </dgm:pt>
    <dgm:pt modelId="{5836E862-9429-44AD-8426-19F94276E3A4}">
      <dgm:prSet/>
      <dgm:spPr/>
      <dgm:t>
        <a:bodyPr/>
        <a:lstStyle/>
        <a:p>
          <a:r>
            <a:rPr lang="en-US"/>
            <a:t>Turkey</a:t>
          </a:r>
        </a:p>
      </dgm:t>
    </dgm:pt>
    <dgm:pt modelId="{9B72B708-9DCE-4136-A2D9-241276C8323D}" type="parTrans" cxnId="{0B98AC34-B2BE-4610-A667-F62FEA286B1F}">
      <dgm:prSet/>
      <dgm:spPr/>
      <dgm:t>
        <a:bodyPr/>
        <a:lstStyle/>
        <a:p>
          <a:endParaRPr lang="en-US"/>
        </a:p>
      </dgm:t>
    </dgm:pt>
    <dgm:pt modelId="{B9A9EC22-2D80-4D5A-B88C-E334ACE18C5C}" type="sibTrans" cxnId="{0B98AC34-B2BE-4610-A667-F62FEA286B1F}">
      <dgm:prSet/>
      <dgm:spPr/>
      <dgm:t>
        <a:bodyPr/>
        <a:lstStyle/>
        <a:p>
          <a:endParaRPr lang="en-US"/>
        </a:p>
      </dgm:t>
    </dgm:pt>
    <dgm:pt modelId="{1A5A0808-86B2-4DCB-BBA8-F3BACF1924C9}">
      <dgm:prSet/>
      <dgm:spPr/>
      <dgm:t>
        <a:bodyPr/>
        <a:lstStyle/>
        <a:p>
          <a:r>
            <a:rPr lang="en-US"/>
            <a:t>Duck</a:t>
          </a:r>
        </a:p>
      </dgm:t>
    </dgm:pt>
    <dgm:pt modelId="{8004C4BA-0023-4E54-B1C5-3E2364ACA556}" type="parTrans" cxnId="{D2E1314E-0DDE-4162-9D28-9845A9B150E2}">
      <dgm:prSet/>
      <dgm:spPr/>
      <dgm:t>
        <a:bodyPr/>
        <a:lstStyle/>
        <a:p>
          <a:endParaRPr lang="en-US"/>
        </a:p>
      </dgm:t>
    </dgm:pt>
    <dgm:pt modelId="{89625DD9-2B19-48F9-A940-40C1133288CF}" type="sibTrans" cxnId="{D2E1314E-0DDE-4162-9D28-9845A9B150E2}">
      <dgm:prSet/>
      <dgm:spPr/>
      <dgm:t>
        <a:bodyPr/>
        <a:lstStyle/>
        <a:p>
          <a:endParaRPr lang="en-US"/>
        </a:p>
      </dgm:t>
    </dgm:pt>
    <dgm:pt modelId="{D94A0716-98C8-4710-9B83-D123D18C3C19}">
      <dgm:prSet/>
      <dgm:spPr/>
      <dgm:t>
        <a:bodyPr/>
        <a:lstStyle/>
        <a:p>
          <a:r>
            <a:rPr lang="en-US"/>
            <a:t>Fish</a:t>
          </a:r>
        </a:p>
      </dgm:t>
    </dgm:pt>
    <dgm:pt modelId="{88A1B0BE-B966-44FB-9CCA-B32C36B37393}" type="parTrans" cxnId="{FDD1E436-048E-4A50-BEFD-A74BD060DC0A}">
      <dgm:prSet/>
      <dgm:spPr/>
      <dgm:t>
        <a:bodyPr/>
        <a:lstStyle/>
        <a:p>
          <a:endParaRPr lang="en-US"/>
        </a:p>
      </dgm:t>
    </dgm:pt>
    <dgm:pt modelId="{148C3715-3E2B-41B6-A740-431D1F8BD9F7}" type="sibTrans" cxnId="{FDD1E436-048E-4A50-BEFD-A74BD060DC0A}">
      <dgm:prSet/>
      <dgm:spPr/>
      <dgm:t>
        <a:bodyPr/>
        <a:lstStyle/>
        <a:p>
          <a:endParaRPr lang="en-US"/>
        </a:p>
      </dgm:t>
    </dgm:pt>
    <dgm:pt modelId="{FF8F45C0-A623-4BED-91B5-F30539D6050A}">
      <dgm:prSet/>
      <dgm:spPr/>
      <dgm:t>
        <a:bodyPr/>
        <a:lstStyle/>
        <a:p>
          <a:r>
            <a:rPr lang="en-US"/>
            <a:t>Salmon</a:t>
          </a:r>
        </a:p>
      </dgm:t>
    </dgm:pt>
    <dgm:pt modelId="{EB0EFF09-B144-4AAA-8902-D4B51FA644EB}" type="parTrans" cxnId="{43962772-CB64-46F5-93E3-6CB9420DAEA5}">
      <dgm:prSet/>
      <dgm:spPr/>
      <dgm:t>
        <a:bodyPr/>
        <a:lstStyle/>
        <a:p>
          <a:endParaRPr lang="en-US"/>
        </a:p>
      </dgm:t>
    </dgm:pt>
    <dgm:pt modelId="{08464156-D014-4DFD-B5DA-10C48DA8EAB6}" type="sibTrans" cxnId="{43962772-CB64-46F5-93E3-6CB9420DAEA5}">
      <dgm:prSet/>
      <dgm:spPr/>
      <dgm:t>
        <a:bodyPr/>
        <a:lstStyle/>
        <a:p>
          <a:endParaRPr lang="en-US"/>
        </a:p>
      </dgm:t>
    </dgm:pt>
    <dgm:pt modelId="{5E143B75-A8CF-4616-BCAB-9EA945ADC107}">
      <dgm:prSet/>
      <dgm:spPr/>
      <dgm:t>
        <a:bodyPr/>
        <a:lstStyle/>
        <a:p>
          <a:r>
            <a:rPr lang="en-US"/>
            <a:t>Tuna</a:t>
          </a:r>
        </a:p>
      </dgm:t>
    </dgm:pt>
    <dgm:pt modelId="{301818E5-5EB6-4E61-8059-59F797A7CAFF}" type="parTrans" cxnId="{DF0ACD9D-32FE-4B24-89E7-F242931C7C52}">
      <dgm:prSet/>
      <dgm:spPr/>
      <dgm:t>
        <a:bodyPr/>
        <a:lstStyle/>
        <a:p>
          <a:endParaRPr lang="en-US"/>
        </a:p>
      </dgm:t>
    </dgm:pt>
    <dgm:pt modelId="{F11C9D3E-8155-4B05-BE05-6B10814595B3}" type="sibTrans" cxnId="{DF0ACD9D-32FE-4B24-89E7-F242931C7C52}">
      <dgm:prSet/>
      <dgm:spPr/>
      <dgm:t>
        <a:bodyPr/>
        <a:lstStyle/>
        <a:p>
          <a:endParaRPr lang="en-US"/>
        </a:p>
      </dgm:t>
    </dgm:pt>
    <dgm:pt modelId="{661FF22F-26E1-4CC9-962D-B70610FD1937}" type="pres">
      <dgm:prSet presAssocID="{556C6A51-532B-4CD6-B413-9DAF81FC2863}" presName="Name0" presStyleCnt="0">
        <dgm:presLayoutVars>
          <dgm:dir/>
          <dgm:animLvl val="lvl"/>
          <dgm:resizeHandles val="exact"/>
        </dgm:presLayoutVars>
      </dgm:prSet>
      <dgm:spPr/>
    </dgm:pt>
    <dgm:pt modelId="{C36DB2EA-4F8D-4F04-9319-79F016A26B3D}" type="pres">
      <dgm:prSet presAssocID="{BC6AA143-00AB-4340-94AC-AC46CCEC7B67}" presName="linNode" presStyleCnt="0"/>
      <dgm:spPr/>
    </dgm:pt>
    <dgm:pt modelId="{EEE84B30-A437-43A6-966A-58D4B8B3333E}" type="pres">
      <dgm:prSet presAssocID="{BC6AA143-00AB-4340-94AC-AC46CCEC7B67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9DF9B245-2D97-449A-82D6-1B61D634CC52}" type="pres">
      <dgm:prSet presAssocID="{BC6AA143-00AB-4340-94AC-AC46CCEC7B67}" presName="descendantText" presStyleLbl="alignAccFollowNode1" presStyleIdx="0" presStyleCnt="3">
        <dgm:presLayoutVars>
          <dgm:bulletEnabled val="1"/>
        </dgm:presLayoutVars>
      </dgm:prSet>
      <dgm:spPr/>
    </dgm:pt>
    <dgm:pt modelId="{44A1DC2E-0CC2-4929-8B82-D778DA8D8598}" type="pres">
      <dgm:prSet presAssocID="{9B345807-6FB2-4613-BA23-4E380CC560C9}" presName="sp" presStyleCnt="0"/>
      <dgm:spPr/>
    </dgm:pt>
    <dgm:pt modelId="{0CB94CDF-7857-4EC7-B90F-8CE40D283C10}" type="pres">
      <dgm:prSet presAssocID="{3C033910-DE72-4AAC-8EA6-2DF3E8AAF271}" presName="linNode" presStyleCnt="0"/>
      <dgm:spPr/>
    </dgm:pt>
    <dgm:pt modelId="{774200D0-0F59-4CB2-844F-E8219F8D2A62}" type="pres">
      <dgm:prSet presAssocID="{3C033910-DE72-4AAC-8EA6-2DF3E8AAF271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1C6DECB5-B6E3-40AD-B5AD-E741F307A5F4}" type="pres">
      <dgm:prSet presAssocID="{3C033910-DE72-4AAC-8EA6-2DF3E8AAF271}" presName="descendantText" presStyleLbl="alignAccFollowNode1" presStyleIdx="1" presStyleCnt="3">
        <dgm:presLayoutVars>
          <dgm:bulletEnabled val="1"/>
        </dgm:presLayoutVars>
      </dgm:prSet>
      <dgm:spPr/>
    </dgm:pt>
    <dgm:pt modelId="{E5E09063-73A4-4410-A403-CC615DB3BFBB}" type="pres">
      <dgm:prSet presAssocID="{0E548C2D-D2B2-4F00-822D-0AC9810346A4}" presName="sp" presStyleCnt="0"/>
      <dgm:spPr/>
    </dgm:pt>
    <dgm:pt modelId="{7C729E77-C19E-43BC-BD6D-C2EAC926DFE8}" type="pres">
      <dgm:prSet presAssocID="{D94A0716-98C8-4710-9B83-D123D18C3C19}" presName="linNode" presStyleCnt="0"/>
      <dgm:spPr/>
    </dgm:pt>
    <dgm:pt modelId="{2DCD9F15-63EE-4245-B57B-FEB3585484AF}" type="pres">
      <dgm:prSet presAssocID="{D94A0716-98C8-4710-9B83-D123D18C3C19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5B02B1C5-711A-4EC3-8B48-D76A375F6763}" type="pres">
      <dgm:prSet presAssocID="{D94A0716-98C8-4710-9B83-D123D18C3C19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E7F9B301-6919-438B-BF86-0553BACF058B}" type="presOf" srcId="{C963062E-C929-48C5-B093-FE4E2F966239}" destId="{9DF9B245-2D97-449A-82D6-1B61D634CC52}" srcOrd="0" destOrd="1" presId="urn:microsoft.com/office/officeart/2005/8/layout/vList5"/>
    <dgm:cxn modelId="{1863911C-D11F-4117-989E-A4CC37BD9A0F}" type="presOf" srcId="{1A5A0808-86B2-4DCB-BBA8-F3BACF1924C9}" destId="{1C6DECB5-B6E3-40AD-B5AD-E741F307A5F4}" srcOrd="0" destOrd="2" presId="urn:microsoft.com/office/officeart/2005/8/layout/vList5"/>
    <dgm:cxn modelId="{1021892E-1EFE-4553-894C-19706DD00CFA}" srcId="{556C6A51-532B-4CD6-B413-9DAF81FC2863}" destId="{3C033910-DE72-4AAC-8EA6-2DF3E8AAF271}" srcOrd="1" destOrd="0" parTransId="{41A4BBAF-7B8F-4926-A792-81B474FADA66}" sibTransId="{0E548C2D-D2B2-4F00-822D-0AC9810346A4}"/>
    <dgm:cxn modelId="{0B98AC34-B2BE-4610-A667-F62FEA286B1F}" srcId="{3C033910-DE72-4AAC-8EA6-2DF3E8AAF271}" destId="{5836E862-9429-44AD-8426-19F94276E3A4}" srcOrd="1" destOrd="0" parTransId="{9B72B708-9DCE-4136-A2D9-241276C8323D}" sibTransId="{B9A9EC22-2D80-4D5A-B88C-E334ACE18C5C}"/>
    <dgm:cxn modelId="{7356DE36-4F37-478F-8C38-E40DEC814F17}" type="presOf" srcId="{BC6AA143-00AB-4340-94AC-AC46CCEC7B67}" destId="{EEE84B30-A437-43A6-966A-58D4B8B3333E}" srcOrd="0" destOrd="0" presId="urn:microsoft.com/office/officeart/2005/8/layout/vList5"/>
    <dgm:cxn modelId="{FDD1E436-048E-4A50-BEFD-A74BD060DC0A}" srcId="{556C6A51-532B-4CD6-B413-9DAF81FC2863}" destId="{D94A0716-98C8-4710-9B83-D123D18C3C19}" srcOrd="2" destOrd="0" parTransId="{88A1B0BE-B966-44FB-9CCA-B32C36B37393}" sibTransId="{148C3715-3E2B-41B6-A740-431D1F8BD9F7}"/>
    <dgm:cxn modelId="{4E5C4A3E-3265-49FA-9E6F-2AFE64C5305C}" type="presOf" srcId="{556C6A51-532B-4CD6-B413-9DAF81FC2863}" destId="{661FF22F-26E1-4CC9-962D-B70610FD1937}" srcOrd="0" destOrd="0" presId="urn:microsoft.com/office/officeart/2005/8/layout/vList5"/>
    <dgm:cxn modelId="{3476E141-D582-4FE2-9AD3-52173FE2EB82}" type="presOf" srcId="{F588FC3E-3A0C-43B9-8C56-E59C60BCE9B9}" destId="{9DF9B245-2D97-449A-82D6-1B61D634CC52}" srcOrd="0" destOrd="0" presId="urn:microsoft.com/office/officeart/2005/8/layout/vList5"/>
    <dgm:cxn modelId="{D161E964-7A94-47C7-841D-41981F1C9D21}" srcId="{BC6AA143-00AB-4340-94AC-AC46CCEC7B67}" destId="{F588FC3E-3A0C-43B9-8C56-E59C60BCE9B9}" srcOrd="0" destOrd="0" parTransId="{2CCBD333-E38C-4AED-9AD9-07959B68EDA7}" sibTransId="{8273E238-533A-4812-82BA-4FF23BE55A00}"/>
    <dgm:cxn modelId="{E2C2CD46-4E47-4497-9332-962312F3EEE3}" type="presOf" srcId="{3C033910-DE72-4AAC-8EA6-2DF3E8AAF271}" destId="{774200D0-0F59-4CB2-844F-E8219F8D2A62}" srcOrd="0" destOrd="0" presId="urn:microsoft.com/office/officeart/2005/8/layout/vList5"/>
    <dgm:cxn modelId="{126F686A-0593-4CBF-9695-21329161B443}" type="presOf" srcId="{5E143B75-A8CF-4616-BCAB-9EA945ADC107}" destId="{5B02B1C5-711A-4EC3-8B48-D76A375F6763}" srcOrd="0" destOrd="1" presId="urn:microsoft.com/office/officeart/2005/8/layout/vList5"/>
    <dgm:cxn modelId="{D2E1314E-0DDE-4162-9D28-9845A9B150E2}" srcId="{3C033910-DE72-4AAC-8EA6-2DF3E8AAF271}" destId="{1A5A0808-86B2-4DCB-BBA8-F3BACF1924C9}" srcOrd="2" destOrd="0" parTransId="{8004C4BA-0023-4E54-B1C5-3E2364ACA556}" sibTransId="{89625DD9-2B19-48F9-A940-40C1133288CF}"/>
    <dgm:cxn modelId="{43962772-CB64-46F5-93E3-6CB9420DAEA5}" srcId="{D94A0716-98C8-4710-9B83-D123D18C3C19}" destId="{FF8F45C0-A623-4BED-91B5-F30539D6050A}" srcOrd="0" destOrd="0" parTransId="{EB0EFF09-B144-4AAA-8902-D4B51FA644EB}" sibTransId="{08464156-D014-4DFD-B5DA-10C48DA8EAB6}"/>
    <dgm:cxn modelId="{051AA458-10CB-4856-97AD-87AEE1ECC824}" type="presOf" srcId="{5836E862-9429-44AD-8426-19F94276E3A4}" destId="{1C6DECB5-B6E3-40AD-B5AD-E741F307A5F4}" srcOrd="0" destOrd="1" presId="urn:microsoft.com/office/officeart/2005/8/layout/vList5"/>
    <dgm:cxn modelId="{88610595-39B7-4039-90E1-2A60564AA324}" srcId="{3C033910-DE72-4AAC-8EA6-2DF3E8AAF271}" destId="{197D1E18-8C63-4423-9A18-EF0D00B4AD44}" srcOrd="0" destOrd="0" parTransId="{8F99500C-F6B7-4B38-998D-871EC96FAC29}" sibTransId="{BD1CBD17-0940-491D-B804-9FB47332B25D}"/>
    <dgm:cxn modelId="{DF0ACD9D-32FE-4B24-89E7-F242931C7C52}" srcId="{D94A0716-98C8-4710-9B83-D123D18C3C19}" destId="{5E143B75-A8CF-4616-BCAB-9EA945ADC107}" srcOrd="1" destOrd="0" parTransId="{301818E5-5EB6-4E61-8059-59F797A7CAFF}" sibTransId="{F11C9D3E-8155-4B05-BE05-6B10814595B3}"/>
    <dgm:cxn modelId="{69C343A1-AD41-49A1-B238-3A0827339720}" type="presOf" srcId="{197D1E18-8C63-4423-9A18-EF0D00B4AD44}" destId="{1C6DECB5-B6E3-40AD-B5AD-E741F307A5F4}" srcOrd="0" destOrd="0" presId="urn:microsoft.com/office/officeart/2005/8/layout/vList5"/>
    <dgm:cxn modelId="{8BBD49AD-7397-4B49-B81B-52740C3FCAFF}" srcId="{BC6AA143-00AB-4340-94AC-AC46CCEC7B67}" destId="{DF6C890C-4491-41CE-8E1A-4575CEC15C79}" srcOrd="2" destOrd="0" parTransId="{2E79027E-944B-4CC0-925A-A873D55BE246}" sibTransId="{84B74279-80EB-4FAD-8C5A-38BEC4C984D8}"/>
    <dgm:cxn modelId="{36F624B0-D3EB-4B17-8469-EF71DD37D5A0}" srcId="{556C6A51-532B-4CD6-B413-9DAF81FC2863}" destId="{BC6AA143-00AB-4340-94AC-AC46CCEC7B67}" srcOrd="0" destOrd="0" parTransId="{88A36ED6-84ED-409E-9162-D62EEC303085}" sibTransId="{9B345807-6FB2-4613-BA23-4E380CC560C9}"/>
    <dgm:cxn modelId="{51B5F5BF-54CA-4355-816E-772F7BBF2176}" type="presOf" srcId="{FF8F45C0-A623-4BED-91B5-F30539D6050A}" destId="{5B02B1C5-711A-4EC3-8B48-D76A375F6763}" srcOrd="0" destOrd="0" presId="urn:microsoft.com/office/officeart/2005/8/layout/vList5"/>
    <dgm:cxn modelId="{988BC9C5-B2B2-48EC-93BE-6DB101AD8610}" type="presOf" srcId="{D94A0716-98C8-4710-9B83-D123D18C3C19}" destId="{2DCD9F15-63EE-4245-B57B-FEB3585484AF}" srcOrd="0" destOrd="0" presId="urn:microsoft.com/office/officeart/2005/8/layout/vList5"/>
    <dgm:cxn modelId="{EC3013CE-BB43-4E95-BE75-876F984F9A4E}" type="presOf" srcId="{DF6C890C-4491-41CE-8E1A-4575CEC15C79}" destId="{9DF9B245-2D97-449A-82D6-1B61D634CC52}" srcOrd="0" destOrd="2" presId="urn:microsoft.com/office/officeart/2005/8/layout/vList5"/>
    <dgm:cxn modelId="{69FAABEB-A6FC-4CD5-8E5A-D5EE0B68FFAF}" srcId="{BC6AA143-00AB-4340-94AC-AC46CCEC7B67}" destId="{C963062E-C929-48C5-B093-FE4E2F966239}" srcOrd="1" destOrd="0" parTransId="{0CAAFE98-FEDE-4A87-A3C7-2A730649E2E3}" sibTransId="{E6151224-AA8A-4057-9918-C8A3EFBC8B52}"/>
    <dgm:cxn modelId="{53DFE19C-EE3B-40F2-A3E7-A28F92995D02}" type="presParOf" srcId="{661FF22F-26E1-4CC9-962D-B70610FD1937}" destId="{C36DB2EA-4F8D-4F04-9319-79F016A26B3D}" srcOrd="0" destOrd="0" presId="urn:microsoft.com/office/officeart/2005/8/layout/vList5"/>
    <dgm:cxn modelId="{EA5171BA-A0FB-41A4-8398-FB7DEAE0FC3C}" type="presParOf" srcId="{C36DB2EA-4F8D-4F04-9319-79F016A26B3D}" destId="{EEE84B30-A437-43A6-966A-58D4B8B3333E}" srcOrd="0" destOrd="0" presId="urn:microsoft.com/office/officeart/2005/8/layout/vList5"/>
    <dgm:cxn modelId="{F1AC4E8A-6744-4118-8138-48FE769C9C15}" type="presParOf" srcId="{C36DB2EA-4F8D-4F04-9319-79F016A26B3D}" destId="{9DF9B245-2D97-449A-82D6-1B61D634CC52}" srcOrd="1" destOrd="0" presId="urn:microsoft.com/office/officeart/2005/8/layout/vList5"/>
    <dgm:cxn modelId="{E6BF17F5-02FE-4510-B05C-1EB16AD24841}" type="presParOf" srcId="{661FF22F-26E1-4CC9-962D-B70610FD1937}" destId="{44A1DC2E-0CC2-4929-8B82-D778DA8D8598}" srcOrd="1" destOrd="0" presId="urn:microsoft.com/office/officeart/2005/8/layout/vList5"/>
    <dgm:cxn modelId="{D8571213-2EBE-444C-BA9A-3C0613583C7F}" type="presParOf" srcId="{661FF22F-26E1-4CC9-962D-B70610FD1937}" destId="{0CB94CDF-7857-4EC7-B90F-8CE40D283C10}" srcOrd="2" destOrd="0" presId="urn:microsoft.com/office/officeart/2005/8/layout/vList5"/>
    <dgm:cxn modelId="{63A3791C-ED1C-48E1-8B8E-174E18345614}" type="presParOf" srcId="{0CB94CDF-7857-4EC7-B90F-8CE40D283C10}" destId="{774200D0-0F59-4CB2-844F-E8219F8D2A62}" srcOrd="0" destOrd="0" presId="urn:microsoft.com/office/officeart/2005/8/layout/vList5"/>
    <dgm:cxn modelId="{B6F6F13F-4BC9-4EDC-83EC-F9B428CDDEFC}" type="presParOf" srcId="{0CB94CDF-7857-4EC7-B90F-8CE40D283C10}" destId="{1C6DECB5-B6E3-40AD-B5AD-E741F307A5F4}" srcOrd="1" destOrd="0" presId="urn:microsoft.com/office/officeart/2005/8/layout/vList5"/>
    <dgm:cxn modelId="{D40296E3-CC71-44A6-A33F-93D128CAA060}" type="presParOf" srcId="{661FF22F-26E1-4CC9-962D-B70610FD1937}" destId="{E5E09063-73A4-4410-A403-CC615DB3BFBB}" srcOrd="3" destOrd="0" presId="urn:microsoft.com/office/officeart/2005/8/layout/vList5"/>
    <dgm:cxn modelId="{36842A64-0973-4BF0-883E-F06987CBFC91}" type="presParOf" srcId="{661FF22F-26E1-4CC9-962D-B70610FD1937}" destId="{7C729E77-C19E-43BC-BD6D-C2EAC926DFE8}" srcOrd="4" destOrd="0" presId="urn:microsoft.com/office/officeart/2005/8/layout/vList5"/>
    <dgm:cxn modelId="{5117BBAD-1A42-4D70-B777-E8298F3EE432}" type="presParOf" srcId="{7C729E77-C19E-43BC-BD6D-C2EAC926DFE8}" destId="{2DCD9F15-63EE-4245-B57B-FEB3585484AF}" srcOrd="0" destOrd="0" presId="urn:microsoft.com/office/officeart/2005/8/layout/vList5"/>
    <dgm:cxn modelId="{BCABCA40-4C36-4319-AD9C-ACB28798E0F1}" type="presParOf" srcId="{7C729E77-C19E-43BC-BD6D-C2EAC926DFE8}" destId="{5B02B1C5-711A-4EC3-8B48-D76A375F676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12321E-22E7-4AD9-82EF-408231219634}">
      <dsp:nvSpPr>
        <dsp:cNvPr id="0" name=""/>
        <dsp:cNvSpPr/>
      </dsp:nvSpPr>
      <dsp:spPr>
        <a:xfrm>
          <a:off x="4232621" y="22868"/>
          <a:ext cx="767261" cy="7672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232621" y="22868"/>
        <a:ext cx="767261" cy="767261"/>
      </dsp:txXfrm>
    </dsp:sp>
    <dsp:sp modelId="{2F3EAF3B-D40F-49E7-98AD-43742AB73CE8}">
      <dsp:nvSpPr>
        <dsp:cNvPr id="0" name=""/>
        <dsp:cNvSpPr/>
      </dsp:nvSpPr>
      <dsp:spPr>
        <a:xfrm>
          <a:off x="2426329" y="501"/>
          <a:ext cx="2878465" cy="2878465"/>
        </a:xfrm>
        <a:prstGeom prst="circularArrow">
          <a:avLst>
            <a:gd name="adj1" fmla="val 5198"/>
            <a:gd name="adj2" fmla="val 335739"/>
            <a:gd name="adj3" fmla="val 21293952"/>
            <a:gd name="adj4" fmla="val 19765617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19E93-B982-4C66-831F-0B27B6068FF0}">
      <dsp:nvSpPr>
        <dsp:cNvPr id="0" name=""/>
        <dsp:cNvSpPr/>
      </dsp:nvSpPr>
      <dsp:spPr>
        <a:xfrm>
          <a:off x="4696572" y="1450764"/>
          <a:ext cx="767261" cy="7672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696572" y="1450764"/>
        <a:ext cx="767261" cy="767261"/>
      </dsp:txXfrm>
    </dsp:sp>
    <dsp:sp modelId="{D93ECF6F-03F6-44DF-8B2F-61DC6C4C8CCB}">
      <dsp:nvSpPr>
        <dsp:cNvPr id="0" name=""/>
        <dsp:cNvSpPr/>
      </dsp:nvSpPr>
      <dsp:spPr>
        <a:xfrm>
          <a:off x="2426329" y="501"/>
          <a:ext cx="2878465" cy="2878465"/>
        </a:xfrm>
        <a:prstGeom prst="circularArrow">
          <a:avLst>
            <a:gd name="adj1" fmla="val 5198"/>
            <a:gd name="adj2" fmla="val 335739"/>
            <a:gd name="adj3" fmla="val 4015434"/>
            <a:gd name="adj4" fmla="val 2252757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156E6F-46C0-4640-A28C-77AC65662C22}">
      <dsp:nvSpPr>
        <dsp:cNvPr id="0" name=""/>
        <dsp:cNvSpPr/>
      </dsp:nvSpPr>
      <dsp:spPr>
        <a:xfrm>
          <a:off x="3481931" y="2333252"/>
          <a:ext cx="767261" cy="7672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3481931" y="2333252"/>
        <a:ext cx="767261" cy="767261"/>
      </dsp:txXfrm>
    </dsp:sp>
    <dsp:sp modelId="{59B4CDD2-68E0-4351-904D-7FE02FC573E5}">
      <dsp:nvSpPr>
        <dsp:cNvPr id="0" name=""/>
        <dsp:cNvSpPr/>
      </dsp:nvSpPr>
      <dsp:spPr>
        <a:xfrm>
          <a:off x="2426329" y="501"/>
          <a:ext cx="2878465" cy="2878465"/>
        </a:xfrm>
        <a:prstGeom prst="circularArrow">
          <a:avLst>
            <a:gd name="adj1" fmla="val 5198"/>
            <a:gd name="adj2" fmla="val 335739"/>
            <a:gd name="adj3" fmla="val 8211504"/>
            <a:gd name="adj4" fmla="val 6448828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C570C4-BBD9-451D-83EE-AC3A138738A6}">
      <dsp:nvSpPr>
        <dsp:cNvPr id="0" name=""/>
        <dsp:cNvSpPr/>
      </dsp:nvSpPr>
      <dsp:spPr>
        <a:xfrm>
          <a:off x="2267291" y="1450764"/>
          <a:ext cx="767261" cy="7672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2267291" y="1450764"/>
        <a:ext cx="767261" cy="767261"/>
      </dsp:txXfrm>
    </dsp:sp>
    <dsp:sp modelId="{4029FBA8-4188-4E1A-8417-8939F37759FB}">
      <dsp:nvSpPr>
        <dsp:cNvPr id="0" name=""/>
        <dsp:cNvSpPr/>
      </dsp:nvSpPr>
      <dsp:spPr>
        <a:xfrm>
          <a:off x="2426329" y="501"/>
          <a:ext cx="2878465" cy="2878465"/>
        </a:xfrm>
        <a:prstGeom prst="circularArrow">
          <a:avLst>
            <a:gd name="adj1" fmla="val 5198"/>
            <a:gd name="adj2" fmla="val 335739"/>
            <a:gd name="adj3" fmla="val 12298644"/>
            <a:gd name="adj4" fmla="val 10770310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2C85BD-E9FC-4475-AB63-3E6AF924F36F}">
      <dsp:nvSpPr>
        <dsp:cNvPr id="0" name=""/>
        <dsp:cNvSpPr/>
      </dsp:nvSpPr>
      <dsp:spPr>
        <a:xfrm>
          <a:off x="2731242" y="22868"/>
          <a:ext cx="767261" cy="7672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2731242" y="22868"/>
        <a:ext cx="767261" cy="767261"/>
      </dsp:txXfrm>
    </dsp:sp>
    <dsp:sp modelId="{E75C20C3-F831-465C-8809-E1DBF0771B89}">
      <dsp:nvSpPr>
        <dsp:cNvPr id="0" name=""/>
        <dsp:cNvSpPr/>
      </dsp:nvSpPr>
      <dsp:spPr>
        <a:xfrm>
          <a:off x="2426329" y="501"/>
          <a:ext cx="2878465" cy="2878465"/>
        </a:xfrm>
        <a:prstGeom prst="circularArrow">
          <a:avLst>
            <a:gd name="adj1" fmla="val 5198"/>
            <a:gd name="adj2" fmla="val 335739"/>
            <a:gd name="adj3" fmla="val 16866420"/>
            <a:gd name="adj4" fmla="val 15197841"/>
            <a:gd name="adj5" fmla="val 606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350AC3-2C84-4991-9BE1-C69C87A0E926}">
      <dsp:nvSpPr>
        <dsp:cNvPr id="0" name=""/>
        <dsp:cNvSpPr/>
      </dsp:nvSpPr>
      <dsp:spPr>
        <a:xfrm>
          <a:off x="3694018" y="795753"/>
          <a:ext cx="167023" cy="731722"/>
        </a:xfrm>
        <a:custGeom>
          <a:avLst/>
          <a:gdLst/>
          <a:ahLst/>
          <a:cxnLst/>
          <a:rect l="0" t="0" r="0" b="0"/>
          <a:pathLst>
            <a:path>
              <a:moveTo>
                <a:pt x="167023" y="0"/>
              </a:moveTo>
              <a:lnTo>
                <a:pt x="167023" y="731722"/>
              </a:lnTo>
              <a:lnTo>
                <a:pt x="0" y="73172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390E7D-18BE-4DF3-80E6-178FF1185072}">
      <dsp:nvSpPr>
        <dsp:cNvPr id="0" name=""/>
        <dsp:cNvSpPr/>
      </dsp:nvSpPr>
      <dsp:spPr>
        <a:xfrm>
          <a:off x="3861042" y="795753"/>
          <a:ext cx="1924747" cy="14634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6420"/>
              </a:lnTo>
              <a:lnTo>
                <a:pt x="1924747" y="1296420"/>
              </a:lnTo>
              <a:lnTo>
                <a:pt x="1924747" y="146344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F8D55B-B200-4FB5-9D06-B58CC17E909B}">
      <dsp:nvSpPr>
        <dsp:cNvPr id="0" name=""/>
        <dsp:cNvSpPr/>
      </dsp:nvSpPr>
      <dsp:spPr>
        <a:xfrm>
          <a:off x="3815322" y="795753"/>
          <a:ext cx="91440" cy="146344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6344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746DAD-2A97-4849-BBEB-2425D3479341}">
      <dsp:nvSpPr>
        <dsp:cNvPr id="0" name=""/>
        <dsp:cNvSpPr/>
      </dsp:nvSpPr>
      <dsp:spPr>
        <a:xfrm>
          <a:off x="1936294" y="795753"/>
          <a:ext cx="1924747" cy="1463444"/>
        </a:xfrm>
        <a:custGeom>
          <a:avLst/>
          <a:gdLst/>
          <a:ahLst/>
          <a:cxnLst/>
          <a:rect l="0" t="0" r="0" b="0"/>
          <a:pathLst>
            <a:path>
              <a:moveTo>
                <a:pt x="1924747" y="0"/>
              </a:moveTo>
              <a:lnTo>
                <a:pt x="1924747" y="1296420"/>
              </a:lnTo>
              <a:lnTo>
                <a:pt x="0" y="1296420"/>
              </a:lnTo>
              <a:lnTo>
                <a:pt x="0" y="146344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AF77F8-4EFF-4B4E-A012-3EC8E00AF205}">
      <dsp:nvSpPr>
        <dsp:cNvPr id="0" name=""/>
        <dsp:cNvSpPr/>
      </dsp:nvSpPr>
      <dsp:spPr>
        <a:xfrm>
          <a:off x="2849038" y="403"/>
          <a:ext cx="2024007" cy="7953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CEO</a:t>
          </a:r>
        </a:p>
      </dsp:txBody>
      <dsp:txXfrm>
        <a:off x="2849038" y="403"/>
        <a:ext cx="2024007" cy="795350"/>
      </dsp:txXfrm>
    </dsp:sp>
    <dsp:sp modelId="{0CD709B9-5949-47D6-980A-3B15DB452598}">
      <dsp:nvSpPr>
        <dsp:cNvPr id="0" name=""/>
        <dsp:cNvSpPr/>
      </dsp:nvSpPr>
      <dsp:spPr>
        <a:xfrm>
          <a:off x="1140944" y="2259198"/>
          <a:ext cx="1590700" cy="7953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300" kern="1200" dirty="0"/>
        </a:p>
      </dsp:txBody>
      <dsp:txXfrm>
        <a:off x="1140944" y="2259198"/>
        <a:ext cx="1590700" cy="795350"/>
      </dsp:txXfrm>
    </dsp:sp>
    <dsp:sp modelId="{9672E3B7-5BC7-4A8B-92F1-E2F1BB4378B6}">
      <dsp:nvSpPr>
        <dsp:cNvPr id="0" name=""/>
        <dsp:cNvSpPr/>
      </dsp:nvSpPr>
      <dsp:spPr>
        <a:xfrm>
          <a:off x="3065691" y="2259198"/>
          <a:ext cx="1590700" cy="7953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300" kern="1200"/>
        </a:p>
      </dsp:txBody>
      <dsp:txXfrm>
        <a:off x="3065691" y="2259198"/>
        <a:ext cx="1590700" cy="795350"/>
      </dsp:txXfrm>
    </dsp:sp>
    <dsp:sp modelId="{B5ACB8A8-0CB5-482B-B221-29EE455256DB}">
      <dsp:nvSpPr>
        <dsp:cNvPr id="0" name=""/>
        <dsp:cNvSpPr/>
      </dsp:nvSpPr>
      <dsp:spPr>
        <a:xfrm>
          <a:off x="4990439" y="2259198"/>
          <a:ext cx="1590700" cy="7953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300" kern="1200" dirty="0"/>
        </a:p>
      </dsp:txBody>
      <dsp:txXfrm>
        <a:off x="4990439" y="2259198"/>
        <a:ext cx="1590700" cy="795350"/>
      </dsp:txXfrm>
    </dsp:sp>
    <dsp:sp modelId="{9FC0085B-6EA6-406E-94ED-67FD090CF1AC}">
      <dsp:nvSpPr>
        <dsp:cNvPr id="0" name=""/>
        <dsp:cNvSpPr/>
      </dsp:nvSpPr>
      <dsp:spPr>
        <a:xfrm>
          <a:off x="2103318" y="1129800"/>
          <a:ext cx="1590700" cy="7953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Assistant</a:t>
          </a:r>
        </a:p>
      </dsp:txBody>
      <dsp:txXfrm>
        <a:off x="2103318" y="1129800"/>
        <a:ext cx="1590700" cy="7953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F9B245-2D97-449A-82D6-1B61D634CC52}">
      <dsp:nvSpPr>
        <dsp:cNvPr id="0" name=""/>
        <dsp:cNvSpPr/>
      </dsp:nvSpPr>
      <dsp:spPr>
        <a:xfrm rot="5400000">
          <a:off x="4856350" y="-1972167"/>
          <a:ext cx="799729" cy="494702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Beef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Port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Lamb</a:t>
          </a:r>
        </a:p>
      </dsp:txBody>
      <dsp:txXfrm rot="-5400000">
        <a:off x="2782702" y="140521"/>
        <a:ext cx="4907985" cy="721649"/>
      </dsp:txXfrm>
    </dsp:sp>
    <dsp:sp modelId="{EEE84B30-A437-43A6-966A-58D4B8B3333E}">
      <dsp:nvSpPr>
        <dsp:cNvPr id="0" name=""/>
        <dsp:cNvSpPr/>
      </dsp:nvSpPr>
      <dsp:spPr>
        <a:xfrm>
          <a:off x="0" y="1514"/>
          <a:ext cx="2782702" cy="9996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Red Meat</a:t>
          </a:r>
        </a:p>
      </dsp:txBody>
      <dsp:txXfrm>
        <a:off x="48799" y="50313"/>
        <a:ext cx="2685104" cy="902064"/>
      </dsp:txXfrm>
    </dsp:sp>
    <dsp:sp modelId="{1C6DECB5-B6E3-40AD-B5AD-E741F307A5F4}">
      <dsp:nvSpPr>
        <dsp:cNvPr id="0" name=""/>
        <dsp:cNvSpPr/>
      </dsp:nvSpPr>
      <dsp:spPr>
        <a:xfrm rot="5400000">
          <a:off x="4856350" y="-922521"/>
          <a:ext cx="799729" cy="494702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Chicken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Turkey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Duck</a:t>
          </a:r>
        </a:p>
      </dsp:txBody>
      <dsp:txXfrm rot="-5400000">
        <a:off x="2782702" y="1190167"/>
        <a:ext cx="4907985" cy="721649"/>
      </dsp:txXfrm>
    </dsp:sp>
    <dsp:sp modelId="{774200D0-0F59-4CB2-844F-E8219F8D2A62}">
      <dsp:nvSpPr>
        <dsp:cNvPr id="0" name=""/>
        <dsp:cNvSpPr/>
      </dsp:nvSpPr>
      <dsp:spPr>
        <a:xfrm>
          <a:off x="0" y="1051160"/>
          <a:ext cx="2782702" cy="9996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Poultry</a:t>
          </a:r>
        </a:p>
      </dsp:txBody>
      <dsp:txXfrm>
        <a:off x="48799" y="1099959"/>
        <a:ext cx="2685104" cy="902064"/>
      </dsp:txXfrm>
    </dsp:sp>
    <dsp:sp modelId="{5B02B1C5-711A-4EC3-8B48-D76A375F6763}">
      <dsp:nvSpPr>
        <dsp:cNvPr id="0" name=""/>
        <dsp:cNvSpPr/>
      </dsp:nvSpPr>
      <dsp:spPr>
        <a:xfrm rot="5400000">
          <a:off x="4856350" y="127124"/>
          <a:ext cx="799729" cy="494702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Salmon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Tuna</a:t>
          </a:r>
        </a:p>
      </dsp:txBody>
      <dsp:txXfrm rot="-5400000">
        <a:off x="2782702" y="2239812"/>
        <a:ext cx="4907985" cy="721649"/>
      </dsp:txXfrm>
    </dsp:sp>
    <dsp:sp modelId="{2DCD9F15-63EE-4245-B57B-FEB3585484AF}">
      <dsp:nvSpPr>
        <dsp:cNvPr id="0" name=""/>
        <dsp:cNvSpPr/>
      </dsp:nvSpPr>
      <dsp:spPr>
        <a:xfrm>
          <a:off x="0" y="2100805"/>
          <a:ext cx="2782702" cy="9996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Fish</a:t>
          </a:r>
        </a:p>
      </dsp:txBody>
      <dsp:txXfrm>
        <a:off x="48799" y="2149604"/>
        <a:ext cx="2685104" cy="9020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4BA0B-9125-40E2-B11C-546E81F1A77C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3391-A53A-4C16-813F-D13BCD563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8793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4BA0B-9125-40E2-B11C-546E81F1A77C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3391-A53A-4C16-813F-D13BCD563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066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4BA0B-9125-40E2-B11C-546E81F1A77C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3391-A53A-4C16-813F-D13BCD563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48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4BA0B-9125-40E2-B11C-546E81F1A77C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3391-A53A-4C16-813F-D13BCD563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17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4BA0B-9125-40E2-B11C-546E81F1A77C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3391-A53A-4C16-813F-D13BCD563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9956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4BA0B-9125-40E2-B11C-546E81F1A77C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3391-A53A-4C16-813F-D13BCD563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072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4BA0B-9125-40E2-B11C-546E81F1A77C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3391-A53A-4C16-813F-D13BCD563B9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70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4BA0B-9125-40E2-B11C-546E81F1A77C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3391-A53A-4C16-813F-D13BCD563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62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4BA0B-9125-40E2-B11C-546E81F1A77C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3391-A53A-4C16-813F-D13BCD563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960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4BA0B-9125-40E2-B11C-546E81F1A77C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3391-A53A-4C16-813F-D13BCD563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415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A204BA0B-9125-40E2-B11C-546E81F1A77C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43391-A53A-4C16-813F-D13BCD563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119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A204BA0B-9125-40E2-B11C-546E81F1A77C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C8243391-A53A-4C16-813F-D13BCD563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353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B6B6C-67CC-878F-4660-C6031136C2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SmartArt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32FDB8-D850-DD1D-B853-A497266BA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Art S. Mart</a:t>
            </a:r>
          </a:p>
        </p:txBody>
      </p:sp>
    </p:spTree>
    <p:extLst>
      <p:ext uri="{BB962C8B-B14F-4D97-AF65-F5344CB8AC3E}">
        <p14:creationId xmlns:p14="http://schemas.microsoft.com/office/powerpoint/2010/main" val="91003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E69CC-7BCC-8BC4-E07F-6BF63757B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 Cycle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9ADB5396-5552-B6F2-2C3C-D145E491E6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3546715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68316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8C9F2-BED7-ECBF-54FE-A22F3949B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 Chart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12C90D6-4795-E86C-9DAE-E49814EA5E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9865395"/>
              </p:ext>
            </p:extLst>
          </p:nvPr>
        </p:nvGraphicFramePr>
        <p:xfrm>
          <a:off x="2230439" y="2685448"/>
          <a:ext cx="7722084" cy="3054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18927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89FEA-DEA9-3DE9-764E-4944461AD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Meats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A6222DE-A55D-9CA0-9AF4-D44794B01A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2077915"/>
              </p:ext>
            </p:extLst>
          </p:nvPr>
        </p:nvGraphicFramePr>
        <p:xfrm>
          <a:off x="2231136" y="2638044"/>
          <a:ext cx="7729728" cy="3101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7334456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95</TotalTime>
  <Words>24</Words>
  <Application>Microsoft Office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Gill Sans MT</vt:lpstr>
      <vt:lpstr>Parcel</vt:lpstr>
      <vt:lpstr>SmartArt</vt:lpstr>
      <vt:lpstr>Text Cycle</vt:lpstr>
      <vt:lpstr>Organization Chart</vt:lpstr>
      <vt:lpstr>Meats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SmartArt</dc:title>
  <dc:creator>Nat Dunn</dc:creator>
  <cp:lastModifiedBy>Nat Dunn</cp:lastModifiedBy>
  <cp:revision>7</cp:revision>
  <dcterms:created xsi:type="dcterms:W3CDTF">2023-02-16T09:52:52Z</dcterms:created>
  <dcterms:modified xsi:type="dcterms:W3CDTF">2023-02-16T11:27:53Z</dcterms:modified>
</cp:coreProperties>
</file>