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wav" ContentType="audio/x-wav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05" r:id="rId4"/>
  </p:sldMasterIdLst>
  <p:notesMasterIdLst>
    <p:notesMasterId r:id="rId17"/>
  </p:notesMasterIdLst>
  <p:handoutMasterIdLst>
    <p:handoutMasterId r:id="rId18"/>
  </p:handoutMasterIdLst>
  <p:sldIdLst>
    <p:sldId id="1864" r:id="rId5"/>
    <p:sldId id="1846" r:id="rId6"/>
    <p:sldId id="1845" r:id="rId7"/>
    <p:sldId id="1848" r:id="rId8"/>
    <p:sldId id="1849" r:id="rId9"/>
    <p:sldId id="1851" r:id="rId10"/>
    <p:sldId id="1852" r:id="rId11"/>
    <p:sldId id="1862" r:id="rId12"/>
    <p:sldId id="1865" r:id="rId13"/>
    <p:sldId id="1858" r:id="rId14"/>
    <p:sldId id="1859" r:id="rId15"/>
    <p:sldId id="1860" r:id="rId16"/>
  </p:sldIdLst>
  <p:sldSz cx="12192000" cy="6858000"/>
  <p:notesSz cx="6858000" cy="9144000"/>
  <p:custShowLst>
    <p:custShow name="Abridged" id="0">
      <p:sldLst>
        <p:sld r:id="rId5"/>
        <p:sld r:id="rId6"/>
        <p:sld r:id="rId7"/>
        <p:sld r:id="rId8"/>
        <p:sld r:id="rId10"/>
        <p:sld r:id="rId14"/>
      </p:sldLst>
    </p:custShow>
  </p:custShow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Pinks" id="{4CCBE145-9F3B-43C3-8EAE-1EE4FE803BE6}">
          <p14:sldIdLst>
            <p14:sldId id="1864"/>
          </p14:sldIdLst>
        </p14:section>
        <p14:section name="Summary Section" id="{B44AA658-8B62-4918-B7FB-92AC97B4A85C}">
          <p14:sldIdLst/>
        </p14:section>
        <p14:section name="Introduction" id="{2BEE17B1-0CBD-4A23-8E9C-C81D3FD50028}">
          <p14:sldIdLst>
            <p14:sldId id="1846"/>
          </p14:sldIdLst>
        </p14:section>
        <p14:section name="Overview" id="{CCEEA93F-B749-4D30-B100-FDD17E39252D}">
          <p14:sldIdLst>
            <p14:sldId id="1845"/>
          </p14:sldIdLst>
        </p14:section>
        <p14:section name="History" id="{42F0EDCF-7B05-4BF6-A53D-5F91BBCDD01D}">
          <p14:sldIdLst>
            <p14:sldId id="1848"/>
          </p14:sldIdLst>
        </p14:section>
        <p14:section name="Interesting facts " id="{F8032682-D47C-4F6A-8589-6E8B89B22492}">
          <p14:sldIdLst>
            <p14:sldId id="1849"/>
          </p14:sldIdLst>
        </p14:section>
        <p14:section name="Key people" id="{ED20DB1A-DB0E-4CA7-95D0-D8635BD9B9FC}">
          <p14:sldIdLst>
            <p14:sldId id="1851"/>
          </p14:sldIdLst>
        </p14:section>
        <p14:section name="Arts and literature" id="{B2622288-24DE-4F40-B634-35F6E9F60B87}">
          <p14:sldIdLst>
            <p14:sldId id="1852"/>
          </p14:sldIdLst>
        </p14:section>
        <p14:section name="How to celebrate " id="{BE06937B-CC67-449F-9F0B-EB2F1A2988AF}">
          <p14:sldIdLst>
            <p14:sldId id="1862"/>
            <p14:sldId id="1865"/>
            <p14:sldId id="1858"/>
            <p14:sldId id="1859"/>
            <p14:sldId id="1860"/>
          </p14:sldIdLst>
        </p14:section>
      </p14:sectionLst>
    </p:ext>
    <p:ext uri="{EFAFB233-063F-42B5-8137-9DF3F51BA10A}">
      <p15:sldGuideLst xmlns:p15="http://schemas.microsoft.com/office/powerpoint/2012/main">
        <p15:guide id="2" pos="480" userDrawn="1">
          <p15:clr>
            <a:srgbClr val="A4A3A4"/>
          </p15:clr>
        </p15:guide>
        <p15:guide id="3" orient="horz" pos="216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EF7F4"/>
    <a:srgbClr val="FF2625"/>
    <a:srgbClr val="007788"/>
    <a:srgbClr val="297C2A"/>
    <a:srgbClr val="FE4387"/>
    <a:srgbClr val="F69000"/>
    <a:srgbClr val="01C2D1"/>
    <a:srgbClr val="D6D734"/>
    <a:srgbClr val="005C68"/>
    <a:srgbClr val="3B2E5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9" autoAdjust="0"/>
    <p:restoredTop sz="94641" autoAdjust="0"/>
  </p:normalViewPr>
  <p:slideViewPr>
    <p:cSldViewPr snapToGrid="0">
      <p:cViewPr varScale="1">
        <p:scale>
          <a:sx n="140" d="100"/>
          <a:sy n="140" d="100"/>
        </p:scale>
        <p:origin x="99" y="69"/>
      </p:cViewPr>
      <p:guideLst>
        <p:guide pos="480"/>
        <p:guide orient="horz"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10" d="100"/>
        <a:sy n="110" d="100"/>
      </p:scale>
      <p:origin x="0" y="0"/>
    </p:cViewPr>
  </p:sorterViewPr>
  <p:notesViewPr>
    <p:cSldViewPr snapToGrid="0" showGuides="1">
      <p:cViewPr varScale="1">
        <p:scale>
          <a:sx n="48" d="100"/>
          <a:sy n="48" d="100"/>
        </p:scale>
        <p:origin x="2684" y="3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ableStyles" Target="tableStyles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bing.com/search?q=Victoria%20Woodhull" TargetMode="External"/><Relationship Id="rId2" Type="http://schemas.openxmlformats.org/officeDocument/2006/relationships/hyperlink" Target="https://www.bing.com/search?q=Elizabeth+Cady+Stanton" TargetMode="External"/><Relationship Id="rId1" Type="http://schemas.openxmlformats.org/officeDocument/2006/relationships/hyperlink" Target="https://www.bing.com/search?q=sojourner+truth" TargetMode="External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bing.com/search?q=Victoria%20Woodhull" TargetMode="External"/><Relationship Id="rId2" Type="http://schemas.openxmlformats.org/officeDocument/2006/relationships/hyperlink" Target="https://www.bing.com/search?q=Elizabeth+Cady+Stanton" TargetMode="External"/><Relationship Id="rId1" Type="http://schemas.openxmlformats.org/officeDocument/2006/relationships/hyperlink" Target="https://www.bing.com/search?q=sojourner+truth" TargetMode="Externa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5">
  <dgm:title val=""/>
  <dgm:desc val=""/>
  <dgm:catLst>
    <dgm:cat type="accent1" pri="11500"/>
  </dgm:catLst>
  <dgm:styleLbl name="node0">
    <dgm:fillClrLst meth="cycle"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1">
        <a:alpha val="90000"/>
      </a:schemeClr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alpha val="90000"/>
      </a:schemeClr>
      <a:schemeClr val="accent1">
        <a:alpha val="5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/>
    <dgm:txEffectClrLst/>
  </dgm:styleLbl>
  <dgm:styleLbl name="lnNode1">
    <dgm:fillClrLst>
      <a:schemeClr val="accent1">
        <a:shade val="90000"/>
      </a:schemeClr>
      <a:schemeClr val="accent1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  <a:alpha val="90000"/>
      </a:schemeClr>
      <a:schemeClr val="accent1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1">
        <a:alpha val="90000"/>
        <a:tint val="40000"/>
      </a:schemeClr>
      <a:schemeClr val="accent1">
        <a:alpha val="5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137DF2B-DECF-44A7-8971-07475E2BCFC3}" type="doc">
      <dgm:prSet loTypeId="urn:microsoft.com/office/officeart/2018/2/layout/IconLabelList#2" loCatId="other" qsTypeId="urn:microsoft.com/office/officeart/2005/8/quickstyle/simple2" qsCatId="simple" csTypeId="urn:microsoft.com/office/officeart/2005/8/colors/accent1_5" csCatId="accent1" phldr="1"/>
      <dgm:spPr/>
    </dgm:pt>
    <dgm:pt modelId="{C8710C11-6766-4B48-9562-4B0C7B3F28D6}">
      <dgm:prSet phldrT="[Text]" custT="1"/>
      <dgm:spPr/>
      <dgm:t>
        <a:bodyPr/>
        <a:lstStyle/>
        <a:p>
          <a:pPr>
            <a:lnSpc>
              <a:spcPct val="100000"/>
            </a:lnSpc>
          </a:pPr>
          <a:r>
            <a:rPr lang="en-US" altLang="en-US" sz="1400" b="1" dirty="0">
              <a:solidFill>
                <a:schemeClr val="bg1"/>
              </a:solidFill>
              <a:hlinkClick xmlns:r="http://schemas.openxmlformats.org/officeDocument/2006/relationships" r:id="rId1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rPr>
            <a:t>Sojourner Truth</a:t>
          </a:r>
          <a:r>
            <a:rPr lang="en-US" altLang="en-US" sz="1400" b="1" dirty="0">
              <a:solidFill>
                <a:schemeClr val="bg1"/>
              </a:solidFill>
            </a:rPr>
            <a:t> </a:t>
          </a:r>
          <a:r>
            <a:rPr lang="en-US" altLang="en-US" sz="1400" dirty="0">
              <a:solidFill>
                <a:schemeClr val="bg1"/>
              </a:solidFill>
            </a:rPr>
            <a:t>was an American abolitionist and women's rights activist. Truth is best known for her speech on racial inequalities, "</a:t>
          </a:r>
          <a:r>
            <a:rPr lang="en-US" altLang="en-US" sz="1400" dirty="0" err="1">
              <a:solidFill>
                <a:schemeClr val="bg1"/>
              </a:solidFill>
            </a:rPr>
            <a:t>Ain't</a:t>
          </a:r>
          <a:r>
            <a:rPr lang="en-US" altLang="en-US" sz="1400" dirty="0">
              <a:solidFill>
                <a:schemeClr val="bg1"/>
              </a:solidFill>
            </a:rPr>
            <a:t> I a Woman?" in 1851.</a:t>
          </a:r>
          <a:endParaRPr lang="en-US" sz="1400" b="0" dirty="0">
            <a:solidFill>
              <a:schemeClr val="bg1"/>
            </a:solidFill>
          </a:endParaRPr>
        </a:p>
      </dgm:t>
    </dgm:pt>
    <dgm:pt modelId="{6F9BADAF-DEBF-4CC2-B392-F7E0CD538B78}" type="parTrans" cxnId="{E28F4DE8-1F7F-4CC4-B4F7-5167A5B9E0BA}">
      <dgm:prSet/>
      <dgm:spPr/>
      <dgm:t>
        <a:bodyPr/>
        <a:lstStyle/>
        <a:p>
          <a:endParaRPr lang="en-US" sz="1400"/>
        </a:p>
      </dgm:t>
    </dgm:pt>
    <dgm:pt modelId="{CEEC8625-83FA-4202-826E-84C1185A8E32}" type="sibTrans" cxnId="{E28F4DE8-1F7F-4CC4-B4F7-5167A5B9E0BA}">
      <dgm:prSet/>
      <dgm:spPr/>
      <dgm:t>
        <a:bodyPr/>
        <a:lstStyle/>
        <a:p>
          <a:endParaRPr lang="en-US" sz="1400"/>
        </a:p>
      </dgm:t>
    </dgm:pt>
    <dgm:pt modelId="{8EE3C8DC-7BA8-479C-A581-E9DA099939F2}">
      <dgm:prSet phldrT="[Text]" custT="1"/>
      <dgm:spPr/>
      <dgm:t>
        <a:bodyPr/>
        <a:lstStyle/>
        <a:p>
          <a:pPr>
            <a:lnSpc>
              <a:spcPct val="100000"/>
            </a:lnSpc>
          </a:pPr>
          <a:r>
            <a:rPr lang="en-US" altLang="en-US" sz="1400" b="1" dirty="0">
              <a:solidFill>
                <a:schemeClr val="bg1"/>
              </a:solidFill>
              <a:hlinkClick xmlns:r="http://schemas.openxmlformats.org/officeDocument/2006/relationships" r:id="rId2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rPr>
            <a:t>Elizabeth Cady Stanton</a:t>
          </a:r>
          <a:r>
            <a:rPr lang="en-US" altLang="en-US" sz="1400" b="1" dirty="0">
              <a:solidFill>
                <a:schemeClr val="bg1"/>
              </a:solidFill>
            </a:rPr>
            <a:t> </a:t>
          </a:r>
          <a:r>
            <a:rPr lang="en-US" altLang="en-US" sz="1400" dirty="0">
              <a:solidFill>
                <a:schemeClr val="bg1"/>
              </a:solidFill>
            </a:rPr>
            <a:t>was an abolitionist and helped launch the American women's rights movement. She co-wrote the Declaration of Sentiments, a sharp critique of gender inequality in the U.S, in 1848.</a:t>
          </a:r>
          <a:endParaRPr lang="en-US" sz="1400" dirty="0">
            <a:solidFill>
              <a:schemeClr val="bg1"/>
            </a:solidFill>
          </a:endParaRPr>
        </a:p>
      </dgm:t>
    </dgm:pt>
    <dgm:pt modelId="{60ABFDD0-D409-4824-8102-DEA984738144}" type="parTrans" cxnId="{6E8797D1-3A1C-4879-9FDC-A7D2EC6197EA}">
      <dgm:prSet/>
      <dgm:spPr/>
      <dgm:t>
        <a:bodyPr/>
        <a:lstStyle/>
        <a:p>
          <a:endParaRPr lang="en-US" sz="1400"/>
        </a:p>
      </dgm:t>
    </dgm:pt>
    <dgm:pt modelId="{DAC4EAD7-53AC-40F0-BA2F-8B2633CEAE11}" type="sibTrans" cxnId="{6E8797D1-3A1C-4879-9FDC-A7D2EC6197EA}">
      <dgm:prSet/>
      <dgm:spPr/>
      <dgm:t>
        <a:bodyPr/>
        <a:lstStyle/>
        <a:p>
          <a:endParaRPr lang="en-US" sz="1400"/>
        </a:p>
      </dgm:t>
    </dgm:pt>
    <dgm:pt modelId="{8865AC6C-44E0-4174-AB02-044A78D94DE3}">
      <dgm:prSet phldrT="[Text]" custT="1"/>
      <dgm:spPr/>
      <dgm:t>
        <a:bodyPr/>
        <a:lstStyle/>
        <a:p>
          <a:pPr>
            <a:lnSpc>
              <a:spcPct val="100000"/>
            </a:lnSpc>
          </a:pPr>
          <a:r>
            <a:rPr lang="en-US" altLang="en-US" sz="1400" b="1" dirty="0">
              <a:solidFill>
                <a:schemeClr val="bg1"/>
              </a:solidFill>
              <a:hlinkClick xmlns:r="http://schemas.openxmlformats.org/officeDocument/2006/relationships" r:id="rId3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rPr>
            <a:t>Victoria Claflin Woodhull</a:t>
          </a:r>
          <a:r>
            <a:rPr lang="en-US" altLang="en-US" sz="1400" b="1" dirty="0">
              <a:solidFill>
                <a:schemeClr val="bg1"/>
              </a:solidFill>
            </a:rPr>
            <a:t> </a:t>
          </a:r>
          <a:r>
            <a:rPr lang="en-US" altLang="en-US" sz="1400" dirty="0">
              <a:solidFill>
                <a:schemeClr val="bg1"/>
              </a:solidFill>
            </a:rPr>
            <a:t>was an American leader of the women's suffrage movement and the first female candidate for president of the United States in the 1872 election.</a:t>
          </a:r>
          <a:endParaRPr lang="en-US" sz="1400" b="0" dirty="0">
            <a:solidFill>
              <a:schemeClr val="bg1"/>
            </a:solidFill>
          </a:endParaRPr>
        </a:p>
      </dgm:t>
    </dgm:pt>
    <dgm:pt modelId="{3FF598BD-2671-4ECB-AD79-D0E600EEC84F}" type="parTrans" cxnId="{E5875C5E-8817-4707-AA33-E7DDCAC19481}">
      <dgm:prSet/>
      <dgm:spPr/>
      <dgm:t>
        <a:bodyPr/>
        <a:lstStyle/>
        <a:p>
          <a:endParaRPr lang="en-US" sz="1400"/>
        </a:p>
      </dgm:t>
    </dgm:pt>
    <dgm:pt modelId="{258DC239-2C60-44C0-830B-87DE5EB56A01}" type="sibTrans" cxnId="{E5875C5E-8817-4707-AA33-E7DDCAC19481}">
      <dgm:prSet/>
      <dgm:spPr/>
      <dgm:t>
        <a:bodyPr/>
        <a:lstStyle/>
        <a:p>
          <a:endParaRPr lang="en-US" sz="1400"/>
        </a:p>
      </dgm:t>
    </dgm:pt>
    <dgm:pt modelId="{F365F799-91C6-467E-8005-77142388ADA7}" type="pres">
      <dgm:prSet presAssocID="{3137DF2B-DECF-44A7-8971-07475E2BCFC3}" presName="root" presStyleCnt="0">
        <dgm:presLayoutVars>
          <dgm:dir/>
          <dgm:resizeHandles val="exact"/>
        </dgm:presLayoutVars>
      </dgm:prSet>
      <dgm:spPr/>
    </dgm:pt>
    <dgm:pt modelId="{CA712F04-4B2E-4073-826D-66E0748C08F8}" type="pres">
      <dgm:prSet presAssocID="{C8710C11-6766-4B48-9562-4B0C7B3F28D6}" presName="compNode" presStyleCnt="0"/>
      <dgm:spPr/>
    </dgm:pt>
    <dgm:pt modelId="{9A755B31-6174-4948-8B32-7FECC02D6991}" type="pres">
      <dgm:prSet presAssocID="{C8710C11-6766-4B48-9562-4B0C7B3F28D6}" presName="iconRect" presStyleLbl="node1" presStyleIdx="0" presStyleCnt="3" custScaleX="173246" custScaleY="173246" custLinFactNeighborX="1358" custLinFactNeighborY="-28513"/>
      <dgm:spPr>
        <a:solidFill>
          <a:schemeClr val="accent3">
            <a:lumMod val="75000"/>
            <a:alpha val="90000"/>
          </a:schemeClr>
        </a:solidFill>
      </dgm:spPr>
    </dgm:pt>
    <dgm:pt modelId="{6AE71D8A-2F35-4756-A4AD-A549FB035E3F}" type="pres">
      <dgm:prSet presAssocID="{C8710C11-6766-4B48-9562-4B0C7B3F28D6}" presName="spaceRect" presStyleCnt="0"/>
      <dgm:spPr/>
    </dgm:pt>
    <dgm:pt modelId="{5CD563F8-B6A7-4F66-B65C-7F1D3844F472}" type="pres">
      <dgm:prSet presAssocID="{C8710C11-6766-4B48-9562-4B0C7B3F28D6}" presName="textRect" presStyleLbl="revTx" presStyleIdx="0" presStyleCnt="3" custScaleX="193568">
        <dgm:presLayoutVars>
          <dgm:chMax val="1"/>
          <dgm:chPref val="1"/>
        </dgm:presLayoutVars>
      </dgm:prSet>
      <dgm:spPr/>
    </dgm:pt>
    <dgm:pt modelId="{114DEDBD-1AAB-4DDF-B848-DA92D960826E}" type="pres">
      <dgm:prSet presAssocID="{CEEC8625-83FA-4202-826E-84C1185A8E32}" presName="sibTrans" presStyleCnt="0"/>
      <dgm:spPr/>
    </dgm:pt>
    <dgm:pt modelId="{14161BF4-3B2E-4990-9AA5-1E7113657AFE}" type="pres">
      <dgm:prSet presAssocID="{8EE3C8DC-7BA8-479C-A581-E9DA099939F2}" presName="compNode" presStyleCnt="0"/>
      <dgm:spPr/>
    </dgm:pt>
    <dgm:pt modelId="{FCA6A723-3A73-458A-AE3C-15B86CF5C55D}" type="pres">
      <dgm:prSet presAssocID="{8EE3C8DC-7BA8-479C-A581-E9DA099939F2}" presName="iconRect" presStyleLbl="node1" presStyleIdx="1" presStyleCnt="3" custScaleX="173246" custScaleY="173246" custLinFactNeighborX="1358" custLinFactNeighborY="-28513"/>
      <dgm:spPr>
        <a:solidFill>
          <a:schemeClr val="accent3">
            <a:lumMod val="75000"/>
            <a:alpha val="70000"/>
          </a:schemeClr>
        </a:solidFill>
      </dgm:spPr>
    </dgm:pt>
    <dgm:pt modelId="{E9430B85-543F-4592-A6DD-AEEA4B48C6A1}" type="pres">
      <dgm:prSet presAssocID="{8EE3C8DC-7BA8-479C-A581-E9DA099939F2}" presName="spaceRect" presStyleCnt="0"/>
      <dgm:spPr/>
    </dgm:pt>
    <dgm:pt modelId="{2D06D90C-4774-439F-8532-60F8B9D1D8A7}" type="pres">
      <dgm:prSet presAssocID="{8EE3C8DC-7BA8-479C-A581-E9DA099939F2}" presName="textRect" presStyleLbl="revTx" presStyleIdx="1" presStyleCnt="3" custScaleX="187670">
        <dgm:presLayoutVars>
          <dgm:chMax val="1"/>
          <dgm:chPref val="1"/>
        </dgm:presLayoutVars>
      </dgm:prSet>
      <dgm:spPr/>
    </dgm:pt>
    <dgm:pt modelId="{6AB9F53E-D91E-4E48-8AD8-05932101491C}" type="pres">
      <dgm:prSet presAssocID="{DAC4EAD7-53AC-40F0-BA2F-8B2633CEAE11}" presName="sibTrans" presStyleCnt="0"/>
      <dgm:spPr/>
    </dgm:pt>
    <dgm:pt modelId="{ED8AE489-0CC0-4251-92FB-1AC032073F86}" type="pres">
      <dgm:prSet presAssocID="{8865AC6C-44E0-4174-AB02-044A78D94DE3}" presName="compNode" presStyleCnt="0"/>
      <dgm:spPr/>
    </dgm:pt>
    <dgm:pt modelId="{5326D40B-04B6-4401-91A7-8A4487EDC6FC}" type="pres">
      <dgm:prSet presAssocID="{8865AC6C-44E0-4174-AB02-044A78D94DE3}" presName="iconRect" presStyleLbl="node1" presStyleIdx="2" presStyleCnt="3" custScaleX="173246" custScaleY="173246" custLinFactNeighborX="1358" custLinFactNeighborY="-28513"/>
      <dgm:spPr>
        <a:solidFill>
          <a:schemeClr val="accent3">
            <a:lumMod val="75000"/>
            <a:alpha val="50000"/>
          </a:schemeClr>
        </a:solidFill>
      </dgm:spPr>
    </dgm:pt>
    <dgm:pt modelId="{45C20058-83ED-45AC-83B6-B4CEEE13D9F9}" type="pres">
      <dgm:prSet presAssocID="{8865AC6C-44E0-4174-AB02-044A78D94DE3}" presName="spaceRect" presStyleCnt="0"/>
      <dgm:spPr/>
    </dgm:pt>
    <dgm:pt modelId="{1DCFB9CF-BB76-4BDC-932B-A329BC03E697}" type="pres">
      <dgm:prSet presAssocID="{8865AC6C-44E0-4174-AB02-044A78D94DE3}" presName="textRect" presStyleLbl="revTx" presStyleIdx="2" presStyleCnt="3" custScaleX="185234">
        <dgm:presLayoutVars>
          <dgm:chMax val="1"/>
          <dgm:chPref val="1"/>
        </dgm:presLayoutVars>
      </dgm:prSet>
      <dgm:spPr/>
    </dgm:pt>
  </dgm:ptLst>
  <dgm:cxnLst>
    <dgm:cxn modelId="{1A89CB18-8B09-4590-A761-274BEAAD8172}" type="presOf" srcId="{8EE3C8DC-7BA8-479C-A581-E9DA099939F2}" destId="{2D06D90C-4774-439F-8532-60F8B9D1D8A7}" srcOrd="0" destOrd="0" presId="urn:microsoft.com/office/officeart/2018/2/layout/IconLabelList#2"/>
    <dgm:cxn modelId="{E5875C5E-8817-4707-AA33-E7DDCAC19481}" srcId="{3137DF2B-DECF-44A7-8971-07475E2BCFC3}" destId="{8865AC6C-44E0-4174-AB02-044A78D94DE3}" srcOrd="2" destOrd="0" parTransId="{3FF598BD-2671-4ECB-AD79-D0E600EEC84F}" sibTransId="{258DC239-2C60-44C0-830B-87DE5EB56A01}"/>
    <dgm:cxn modelId="{8B07B579-2924-4601-907B-DC2D84F91335}" type="presOf" srcId="{C8710C11-6766-4B48-9562-4B0C7B3F28D6}" destId="{5CD563F8-B6A7-4F66-B65C-7F1D3844F472}" srcOrd="0" destOrd="0" presId="urn:microsoft.com/office/officeart/2018/2/layout/IconLabelList#2"/>
    <dgm:cxn modelId="{65A961CC-3B95-4066-B70A-466BC535A8B1}" type="presOf" srcId="{8865AC6C-44E0-4174-AB02-044A78D94DE3}" destId="{1DCFB9CF-BB76-4BDC-932B-A329BC03E697}" srcOrd="0" destOrd="0" presId="urn:microsoft.com/office/officeart/2018/2/layout/IconLabelList#2"/>
    <dgm:cxn modelId="{6E8797D1-3A1C-4879-9FDC-A7D2EC6197EA}" srcId="{3137DF2B-DECF-44A7-8971-07475E2BCFC3}" destId="{8EE3C8DC-7BA8-479C-A581-E9DA099939F2}" srcOrd="1" destOrd="0" parTransId="{60ABFDD0-D409-4824-8102-DEA984738144}" sibTransId="{DAC4EAD7-53AC-40F0-BA2F-8B2633CEAE11}"/>
    <dgm:cxn modelId="{E28F4DE8-1F7F-4CC4-B4F7-5167A5B9E0BA}" srcId="{3137DF2B-DECF-44A7-8971-07475E2BCFC3}" destId="{C8710C11-6766-4B48-9562-4B0C7B3F28D6}" srcOrd="0" destOrd="0" parTransId="{6F9BADAF-DEBF-4CC2-B392-F7E0CD538B78}" sibTransId="{CEEC8625-83FA-4202-826E-84C1185A8E32}"/>
    <dgm:cxn modelId="{02F767F8-F42A-4F3B-A329-DEC0D12CD806}" type="presOf" srcId="{3137DF2B-DECF-44A7-8971-07475E2BCFC3}" destId="{F365F799-91C6-467E-8005-77142388ADA7}" srcOrd="0" destOrd="0" presId="urn:microsoft.com/office/officeart/2018/2/layout/IconLabelList#2"/>
    <dgm:cxn modelId="{80A490A9-8618-4D89-B253-C4B2425A15D0}" type="presParOf" srcId="{F365F799-91C6-467E-8005-77142388ADA7}" destId="{CA712F04-4B2E-4073-826D-66E0748C08F8}" srcOrd="0" destOrd="0" presId="urn:microsoft.com/office/officeart/2018/2/layout/IconLabelList#2"/>
    <dgm:cxn modelId="{484F421F-4E99-48D3-AE36-608B91CC5346}" type="presParOf" srcId="{CA712F04-4B2E-4073-826D-66E0748C08F8}" destId="{9A755B31-6174-4948-8B32-7FECC02D6991}" srcOrd="0" destOrd="0" presId="urn:microsoft.com/office/officeart/2018/2/layout/IconLabelList#2"/>
    <dgm:cxn modelId="{0EED1B20-3FF9-4C70-ADD9-4DE2CCE6D9DD}" type="presParOf" srcId="{CA712F04-4B2E-4073-826D-66E0748C08F8}" destId="{6AE71D8A-2F35-4756-A4AD-A549FB035E3F}" srcOrd="1" destOrd="0" presId="urn:microsoft.com/office/officeart/2018/2/layout/IconLabelList#2"/>
    <dgm:cxn modelId="{56B7F5F9-3AD0-4879-BD8D-FB3362B818E9}" type="presParOf" srcId="{CA712F04-4B2E-4073-826D-66E0748C08F8}" destId="{5CD563F8-B6A7-4F66-B65C-7F1D3844F472}" srcOrd="2" destOrd="0" presId="urn:microsoft.com/office/officeart/2018/2/layout/IconLabelList#2"/>
    <dgm:cxn modelId="{B8FA11BD-8E20-4882-9D4D-DF2BBE04B958}" type="presParOf" srcId="{F365F799-91C6-467E-8005-77142388ADA7}" destId="{114DEDBD-1AAB-4DDF-B848-DA92D960826E}" srcOrd="1" destOrd="0" presId="urn:microsoft.com/office/officeart/2018/2/layout/IconLabelList#2"/>
    <dgm:cxn modelId="{A377F2C4-8774-4B04-BECB-EB51AC2353E5}" type="presParOf" srcId="{F365F799-91C6-467E-8005-77142388ADA7}" destId="{14161BF4-3B2E-4990-9AA5-1E7113657AFE}" srcOrd="2" destOrd="0" presId="urn:microsoft.com/office/officeart/2018/2/layout/IconLabelList#2"/>
    <dgm:cxn modelId="{DC4C4434-0D6A-4AED-9A2E-CC7C5B063571}" type="presParOf" srcId="{14161BF4-3B2E-4990-9AA5-1E7113657AFE}" destId="{FCA6A723-3A73-458A-AE3C-15B86CF5C55D}" srcOrd="0" destOrd="0" presId="urn:microsoft.com/office/officeart/2018/2/layout/IconLabelList#2"/>
    <dgm:cxn modelId="{89B5121F-9599-4794-9AA1-DD6EF55DE189}" type="presParOf" srcId="{14161BF4-3B2E-4990-9AA5-1E7113657AFE}" destId="{E9430B85-543F-4592-A6DD-AEEA4B48C6A1}" srcOrd="1" destOrd="0" presId="urn:microsoft.com/office/officeart/2018/2/layout/IconLabelList#2"/>
    <dgm:cxn modelId="{AB2BC4E4-5B33-4C26-8C3F-E77225D58E3E}" type="presParOf" srcId="{14161BF4-3B2E-4990-9AA5-1E7113657AFE}" destId="{2D06D90C-4774-439F-8532-60F8B9D1D8A7}" srcOrd="2" destOrd="0" presId="urn:microsoft.com/office/officeart/2018/2/layout/IconLabelList#2"/>
    <dgm:cxn modelId="{23BAA7AF-17F0-4F65-9E90-273EF7D3B929}" type="presParOf" srcId="{F365F799-91C6-467E-8005-77142388ADA7}" destId="{6AB9F53E-D91E-4E48-8AD8-05932101491C}" srcOrd="3" destOrd="0" presId="urn:microsoft.com/office/officeart/2018/2/layout/IconLabelList#2"/>
    <dgm:cxn modelId="{5CAA210B-19EB-4E1B-A954-8ECCD13D15D2}" type="presParOf" srcId="{F365F799-91C6-467E-8005-77142388ADA7}" destId="{ED8AE489-0CC0-4251-92FB-1AC032073F86}" srcOrd="4" destOrd="0" presId="urn:microsoft.com/office/officeart/2018/2/layout/IconLabelList#2"/>
    <dgm:cxn modelId="{D02AAB89-D273-4A42-BD22-FC8E4FBD89B6}" type="presParOf" srcId="{ED8AE489-0CC0-4251-92FB-1AC032073F86}" destId="{5326D40B-04B6-4401-91A7-8A4487EDC6FC}" srcOrd="0" destOrd="0" presId="urn:microsoft.com/office/officeart/2018/2/layout/IconLabelList#2"/>
    <dgm:cxn modelId="{D277A401-05A8-428C-89F2-F5C3F0254AF4}" type="presParOf" srcId="{ED8AE489-0CC0-4251-92FB-1AC032073F86}" destId="{45C20058-83ED-45AC-83B6-B4CEEE13D9F9}" srcOrd="1" destOrd="0" presId="urn:microsoft.com/office/officeart/2018/2/layout/IconLabelList#2"/>
    <dgm:cxn modelId="{321AE61B-556D-4E47-8A54-9BC14D9E1263}" type="presParOf" srcId="{ED8AE489-0CC0-4251-92FB-1AC032073F86}" destId="{1DCFB9CF-BB76-4BDC-932B-A329BC03E697}" srcOrd="2" destOrd="0" presId="urn:microsoft.com/office/officeart/2018/2/layout/IconLabelList#2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A755B31-6174-4948-8B32-7FECC02D6991}">
      <dsp:nvSpPr>
        <dsp:cNvPr id="0" name=""/>
        <dsp:cNvSpPr/>
      </dsp:nvSpPr>
      <dsp:spPr>
        <a:xfrm>
          <a:off x="1036110" y="347632"/>
          <a:ext cx="1382736" cy="1382736"/>
        </a:xfrm>
        <a:prstGeom prst="rect">
          <a:avLst/>
        </a:prstGeom>
        <a:solidFill>
          <a:schemeClr val="accent3">
            <a:lumMod val="75000"/>
            <a:alpha val="90000"/>
          </a:schemeClr>
        </a:solidFill>
        <a:ln w="5842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5CD563F8-B6A7-4F66-B65C-7F1D3844F472}">
      <dsp:nvSpPr>
        <dsp:cNvPr id="0" name=""/>
        <dsp:cNvSpPr/>
      </dsp:nvSpPr>
      <dsp:spPr>
        <a:xfrm>
          <a:off x="47" y="1952153"/>
          <a:ext cx="3433185" cy="82544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altLang="en-US" sz="1400" b="1" kern="1200" dirty="0">
              <a:solidFill>
                <a:schemeClr val="bg1"/>
              </a:solidFill>
              <a:hlinkClick xmlns:r="http://schemas.openxmlformats.org/officeDocument/2006/relationships" r:id="rId1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rPr>
            <a:t>Sojourner Truth</a:t>
          </a:r>
          <a:r>
            <a:rPr lang="en-US" altLang="en-US" sz="1400" b="1" kern="1200" dirty="0">
              <a:solidFill>
                <a:schemeClr val="bg1"/>
              </a:solidFill>
            </a:rPr>
            <a:t> </a:t>
          </a:r>
          <a:r>
            <a:rPr lang="en-US" altLang="en-US" sz="1400" kern="1200" dirty="0">
              <a:solidFill>
                <a:schemeClr val="bg1"/>
              </a:solidFill>
            </a:rPr>
            <a:t>was an American abolitionist and women's rights activist. Truth is best known for her speech on racial inequalities, "</a:t>
          </a:r>
          <a:r>
            <a:rPr lang="en-US" altLang="en-US" sz="1400" kern="1200" dirty="0" err="1">
              <a:solidFill>
                <a:schemeClr val="bg1"/>
              </a:solidFill>
            </a:rPr>
            <a:t>Ain't</a:t>
          </a:r>
          <a:r>
            <a:rPr lang="en-US" altLang="en-US" sz="1400" kern="1200" dirty="0">
              <a:solidFill>
                <a:schemeClr val="bg1"/>
              </a:solidFill>
            </a:rPr>
            <a:t> I a Woman?" in 1851.</a:t>
          </a:r>
          <a:endParaRPr lang="en-US" sz="1400" b="0" kern="1200" dirty="0">
            <a:solidFill>
              <a:schemeClr val="bg1"/>
            </a:solidFill>
          </a:endParaRPr>
        </a:p>
      </dsp:txBody>
      <dsp:txXfrm>
        <a:off x="47" y="1952153"/>
        <a:ext cx="3433185" cy="825442"/>
      </dsp:txXfrm>
    </dsp:sp>
    <dsp:sp modelId="{FCA6A723-3A73-458A-AE3C-15B86CF5C55D}">
      <dsp:nvSpPr>
        <dsp:cNvPr id="0" name=""/>
        <dsp:cNvSpPr/>
      </dsp:nvSpPr>
      <dsp:spPr>
        <a:xfrm>
          <a:off x="4727377" y="347632"/>
          <a:ext cx="1382736" cy="1382736"/>
        </a:xfrm>
        <a:prstGeom prst="rect">
          <a:avLst/>
        </a:prstGeom>
        <a:solidFill>
          <a:schemeClr val="accent3">
            <a:lumMod val="75000"/>
            <a:alpha val="70000"/>
          </a:schemeClr>
        </a:solidFill>
        <a:ln w="5842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2D06D90C-4774-439F-8532-60F8B9D1D8A7}">
      <dsp:nvSpPr>
        <dsp:cNvPr id="0" name=""/>
        <dsp:cNvSpPr/>
      </dsp:nvSpPr>
      <dsp:spPr>
        <a:xfrm>
          <a:off x="3743618" y="1952153"/>
          <a:ext cx="3328576" cy="82544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altLang="en-US" sz="1400" b="1" kern="1200" dirty="0">
              <a:solidFill>
                <a:schemeClr val="bg1"/>
              </a:solidFill>
              <a:hlinkClick xmlns:r="http://schemas.openxmlformats.org/officeDocument/2006/relationships" r:id="rId2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rPr>
            <a:t>Elizabeth Cady Stanton</a:t>
          </a:r>
          <a:r>
            <a:rPr lang="en-US" altLang="en-US" sz="1400" b="1" kern="1200" dirty="0">
              <a:solidFill>
                <a:schemeClr val="bg1"/>
              </a:solidFill>
            </a:rPr>
            <a:t> </a:t>
          </a:r>
          <a:r>
            <a:rPr lang="en-US" altLang="en-US" sz="1400" kern="1200" dirty="0">
              <a:solidFill>
                <a:schemeClr val="bg1"/>
              </a:solidFill>
            </a:rPr>
            <a:t>was an abolitionist and helped launch the American women's rights movement. She co-wrote the Declaration of Sentiments, a sharp critique of gender inequality in the U.S, in 1848.</a:t>
          </a:r>
          <a:endParaRPr lang="en-US" sz="1400" kern="1200" dirty="0">
            <a:solidFill>
              <a:schemeClr val="bg1"/>
            </a:solidFill>
          </a:endParaRPr>
        </a:p>
      </dsp:txBody>
      <dsp:txXfrm>
        <a:off x="3743618" y="1952153"/>
        <a:ext cx="3328576" cy="825442"/>
      </dsp:txXfrm>
    </dsp:sp>
    <dsp:sp modelId="{5326D40B-04B6-4401-91A7-8A4487EDC6FC}">
      <dsp:nvSpPr>
        <dsp:cNvPr id="0" name=""/>
        <dsp:cNvSpPr/>
      </dsp:nvSpPr>
      <dsp:spPr>
        <a:xfrm>
          <a:off x="8344737" y="347632"/>
          <a:ext cx="1382736" cy="1382736"/>
        </a:xfrm>
        <a:prstGeom prst="rect">
          <a:avLst/>
        </a:prstGeom>
        <a:solidFill>
          <a:schemeClr val="accent3">
            <a:lumMod val="75000"/>
            <a:alpha val="50000"/>
          </a:schemeClr>
        </a:solidFill>
        <a:ln w="5842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1DCFB9CF-BB76-4BDC-932B-A329BC03E697}">
      <dsp:nvSpPr>
        <dsp:cNvPr id="0" name=""/>
        <dsp:cNvSpPr/>
      </dsp:nvSpPr>
      <dsp:spPr>
        <a:xfrm>
          <a:off x="7382581" y="1952153"/>
          <a:ext cx="3285371" cy="82544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altLang="en-US" sz="1400" b="1" kern="1200" dirty="0">
              <a:solidFill>
                <a:schemeClr val="bg1"/>
              </a:solidFill>
              <a:hlinkClick xmlns:r="http://schemas.openxmlformats.org/officeDocument/2006/relationships" r:id="rId3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rPr>
            <a:t>Victoria Claflin Woodhull</a:t>
          </a:r>
          <a:r>
            <a:rPr lang="en-US" altLang="en-US" sz="1400" b="1" kern="1200" dirty="0">
              <a:solidFill>
                <a:schemeClr val="bg1"/>
              </a:solidFill>
            </a:rPr>
            <a:t> </a:t>
          </a:r>
          <a:r>
            <a:rPr lang="en-US" altLang="en-US" sz="1400" kern="1200" dirty="0">
              <a:solidFill>
                <a:schemeClr val="bg1"/>
              </a:solidFill>
            </a:rPr>
            <a:t>was an American leader of the women's suffrage movement and the first female candidate for president of the United States in the 1872 election.</a:t>
          </a:r>
          <a:endParaRPr lang="en-US" sz="1400" b="0" kern="1200" dirty="0">
            <a:solidFill>
              <a:schemeClr val="bg1"/>
            </a:solidFill>
          </a:endParaRPr>
        </a:p>
      </dsp:txBody>
      <dsp:txXfrm>
        <a:off x="7382581" y="1952153"/>
        <a:ext cx="3285371" cy="82544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2/layout/IconLabelList#2">
  <dgm:title val="Icon Label List"/>
  <dgm:desc val="Use to show non-sequential or grouped chunks of information accompanied by a related visuals. Works best with icons or small pictures with short text ca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2">
        <dgm:constrLst>
          <dgm:constr type="h" for="ch" forName="compNode" refType="h" fact="0.4"/>
          <dgm:constr type="w" for="ch" forName="compNode" val="12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50"/>
          <dgm:constr type="h" for="des" forName="compNode" op="equ"/>
          <dgm:constr type="h" for="des" forName="textRect" op="equ"/>
        </dgm:constrLst>
      </dgm:if>
      <dgm:if name="Name5" axis="ch" ptType="node" func="cnt" op="lte" val="4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36"/>
          <dgm:constr type="h" for="des" forName="compNode" op="equ"/>
          <dgm:constr type="h" for="des" forName="textRect" op="equ"/>
        </dgm:constrLst>
      </dgm:if>
      <dgm:else name="Name6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24"/>
          <dgm:constr type="h" for="des" forName="compNode" op="equ"/>
          <dgm:constr type="h" for="des" forName="textRect" op="equ"/>
        </dgm:constrLst>
      </dgm:else>
    </dgm:choose>
    <dgm:ruleLst>
      <dgm:rule type="w" for="ch" forName="compNode" val="50" fact="NaN" max="NaN"/>
    </dgm:ruleLst>
    <dgm:forEach name="Name7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Rect" refType="w" fact="0.45"/>
          <dgm:constr type="h" for="ch" forName="iconRect" refType="w" refFor="ch" refForName="iconRect"/>
          <dgm:constr type="ctrX" for="ch" forName="iconRect" refType="w" fact="0.5"/>
          <dgm:constr type="t" for="ch" forName="iconRect"/>
          <dgm:constr type="h" for="ch" forName="spaceRect" refType="h" fact="0.15"/>
          <dgm:constr type="w" for="ch" forName="spaceRect" refType="w"/>
          <dgm:constr type="l" for="ch" forName="spaceRect"/>
          <dgm:constr type="t" for="ch" forName="spaceRect" refType="b" refFor="ch" refForName="iconRect"/>
          <dgm:constr type="h" for="ch" forName="textRect" val="20"/>
          <dgm:constr type="w" for="ch" forName="textRect" refType="w"/>
          <dgm:constr type="l" for="ch" forName="textRect"/>
          <dgm:constr type="t" for="ch" forName="textRect" refType="b" refFor="ch" refForName="spaceRect"/>
        </dgm:constrLst>
        <dgm:ruleLst>
          <dgm:rule type="h" val="INF" fact="NaN" max="NaN"/>
        </dgm:ruleLst>
        <dgm:layoutNode name="iconRect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textRect" styleLbl="revTx">
          <dgm:varLst>
            <dgm:chMax val="1"/>
            <dgm:chPref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4" fact="NaN" max="NaN"/>
            <dgm:rule type="h" val="INF" fact="NaN" max="NaN"/>
          </dgm:ruleLst>
        </dgm:layoutNode>
      </dgm:layoutNode>
      <dgm:forEach name="Name8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9ACAFC1F-15E8-4659-B445-2DCE56C6E435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5389ACF-620B-4973-826D-C81B497FD210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0CD4961-0791-4140-A452-41CFA6EC0553}" type="datetimeFigureOut">
              <a:rPr lang="en-US" smtClean="0"/>
              <a:t>2/16/2023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8E44D2E-37ED-41C4-A335-2B6C8751E254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8748BB0-5B2C-4ACA-BD70-CC3E97150255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706954D-AA1D-47B5-9106-5D9358A61F4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854845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>
            <a:extLst>
              <a:ext uri="{FF2B5EF4-FFF2-40B4-BE49-F238E27FC236}">
                <a16:creationId xmlns:a16="http://schemas.microsoft.com/office/drawing/2014/main" id="{D9F622F8-1824-4338-8C3C-5529D3BDEF4A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Arial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0723" name="Rectangle 3">
            <a:extLst>
              <a:ext uri="{FF2B5EF4-FFF2-40B4-BE49-F238E27FC236}">
                <a16:creationId xmlns:a16="http://schemas.microsoft.com/office/drawing/2014/main" id="{618DDD53-BB38-4118-BC75-9CE27D49C550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Arial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4340" name="Rectangle 4">
            <a:extLst>
              <a:ext uri="{FF2B5EF4-FFF2-40B4-BE49-F238E27FC236}">
                <a16:creationId xmlns:a16="http://schemas.microsoft.com/office/drawing/2014/main" id="{6C03B6F7-B1AE-4118-ABA2-FFEC9B8F0E9C}"/>
              </a:ext>
            </a:extLst>
          </p:cNvPr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25" name="Rectangle 5">
            <a:extLst>
              <a:ext uri="{FF2B5EF4-FFF2-40B4-BE49-F238E27FC236}">
                <a16:creationId xmlns:a16="http://schemas.microsoft.com/office/drawing/2014/main" id="{646F5356-BDE8-43C1-9587-85323D02B191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30726" name="Rectangle 6">
            <a:extLst>
              <a:ext uri="{FF2B5EF4-FFF2-40B4-BE49-F238E27FC236}">
                <a16:creationId xmlns:a16="http://schemas.microsoft.com/office/drawing/2014/main" id="{89912C35-11A9-4DA7-8476-F1823F658CAA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Arial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0727" name="Rectangle 7">
            <a:extLst>
              <a:ext uri="{FF2B5EF4-FFF2-40B4-BE49-F238E27FC236}">
                <a16:creationId xmlns:a16="http://schemas.microsoft.com/office/drawing/2014/main" id="{7180ED79-CEC3-4FB9-B511-8597B20A0C10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6DEB7EE2-04A2-4FB2-9625-C9C73AC4D32F}" type="slidenum">
              <a:rPr lang="en-US" altLang="en-US"/>
              <a:pPr/>
              <a:t>‹#›</a:t>
            </a:fld>
            <a:endParaRPr lang="en-US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7">
            <a:extLst>
              <a:ext uri="{FF2B5EF4-FFF2-40B4-BE49-F238E27FC236}">
                <a16:creationId xmlns:a16="http://schemas.microsoft.com/office/drawing/2014/main" id="{FA4671F7-4D2C-4B1E-AED7-24676BE8B496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947842D7-C728-4EBD-982B-B8BE79E4DBBE}" type="slidenum">
              <a:rPr lang="en-US" altLang="en-US"/>
              <a:pPr eaLnBrk="1" hangingPunct="1"/>
              <a:t>1</a:t>
            </a:fld>
            <a:endParaRPr lang="en-US" altLang="en-US" dirty="0"/>
          </a:p>
        </p:txBody>
      </p:sp>
      <p:sp>
        <p:nvSpPr>
          <p:cNvPr id="15363" name="Rectangle 2">
            <a:extLst>
              <a:ext uri="{FF2B5EF4-FFF2-40B4-BE49-F238E27FC236}">
                <a16:creationId xmlns:a16="http://schemas.microsoft.com/office/drawing/2014/main" id="{D8E83BD0-7AE4-4323-9047-FC368929C520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4" name="Rectangle 3">
            <a:extLst>
              <a:ext uri="{FF2B5EF4-FFF2-40B4-BE49-F238E27FC236}">
                <a16:creationId xmlns:a16="http://schemas.microsoft.com/office/drawing/2014/main" id="{FDECF5EC-C5EC-4723-8F4F-A75A20018F6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5081483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DEB7EE2-04A2-4FB2-9625-C9C73AC4D32F}" type="slidenum">
              <a:rPr lang="en-US" altLang="en-US" smtClean="0"/>
              <a:pPr/>
              <a:t>3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63227887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DEB7EE2-04A2-4FB2-9625-C9C73AC4D32F}" type="slidenum">
              <a:rPr lang="en-US" altLang="en-US" smtClean="0"/>
              <a:pPr/>
              <a:t>4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38341798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DEB7EE2-04A2-4FB2-9625-C9C73AC4D32F}" type="slidenum">
              <a:rPr lang="en-US" altLang="en-US" smtClean="0"/>
              <a:pPr/>
              <a:t>11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40952882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sv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sv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svg"/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8.svg"/><Relationship Id="rId4" Type="http://schemas.openxmlformats.org/officeDocument/2006/relationships/image" Target="../media/image17.png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svg"/><Relationship Id="rId2" Type="http://schemas.openxmlformats.org/officeDocument/2006/relationships/image" Target="../media/image19.pn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svg"/><Relationship Id="rId2" Type="http://schemas.openxmlformats.org/officeDocument/2006/relationships/image" Target="../media/image19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11" name="Group 10"/>
          <p:cNvGrpSpPr/>
          <p:nvPr/>
        </p:nvGrpSpPr>
        <p:grpSpPr>
          <a:xfrm>
            <a:off x="0" y="0"/>
            <a:ext cx="2305051" cy="6858001"/>
            <a:chOff x="0" y="0"/>
            <a:chExt cx="2305051" cy="6858001"/>
          </a:xfrm>
          <a:gradFill flip="none" rotWithShape="1"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 scaled="0"/>
            <a:tileRect/>
          </a:gradFill>
        </p:grpSpPr>
        <p:sp>
          <p:nvSpPr>
            <p:cNvPr id="12" name="Rectangle 5"/>
            <p:cNvSpPr>
              <a:spLocks noChangeArrowheads="1"/>
            </p:cNvSpPr>
            <p:nvPr/>
          </p:nvSpPr>
          <p:spPr bwMode="auto">
            <a:xfrm>
              <a:off x="1209675" y="4763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3" name="Freeform 6"/>
            <p:cNvSpPr>
              <a:spLocks noEditPoints="1"/>
            </p:cNvSpPr>
            <p:nvPr/>
          </p:nvSpPr>
          <p:spPr bwMode="auto">
            <a:xfrm>
              <a:off x="1128713" y="21764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4" name="Freeform 7"/>
            <p:cNvSpPr>
              <a:spLocks noEditPoints="1"/>
            </p:cNvSpPr>
            <p:nvPr/>
          </p:nvSpPr>
          <p:spPr bwMode="auto">
            <a:xfrm>
              <a:off x="1123950" y="4021138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5" name="Rectangle 8"/>
            <p:cNvSpPr>
              <a:spLocks noChangeArrowheads="1"/>
            </p:cNvSpPr>
            <p:nvPr/>
          </p:nvSpPr>
          <p:spPr bwMode="auto">
            <a:xfrm>
              <a:off x="414338" y="9525"/>
              <a:ext cx="28575" cy="44815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6" name="Freeform 9"/>
            <p:cNvSpPr>
              <a:spLocks noEditPoints="1"/>
            </p:cNvSpPr>
            <p:nvPr/>
          </p:nvSpPr>
          <p:spPr bwMode="auto">
            <a:xfrm>
              <a:off x="333375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7" name="Freeform 10"/>
            <p:cNvSpPr/>
            <p:nvPr/>
          </p:nvSpPr>
          <p:spPr bwMode="auto">
            <a:xfrm>
              <a:off x="190500" y="9525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66"/>
                  </a:lnTo>
                  <a:lnTo>
                    <a:pt x="81" y="380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3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8" name="Freeform 11"/>
            <p:cNvSpPr/>
            <p:nvPr/>
          </p:nvSpPr>
          <p:spPr bwMode="auto">
            <a:xfrm>
              <a:off x="1290638" y="14288"/>
              <a:ext cx="376238" cy="1801813"/>
            </a:xfrm>
            <a:custGeom>
              <a:avLst/>
              <a:gdLst/>
              <a:ahLst/>
              <a:cxnLst/>
              <a:rect l="0" t="0" r="r" b="b"/>
              <a:pathLst>
                <a:path w="237" h="1135">
                  <a:moveTo>
                    <a:pt x="222" y="1135"/>
                  </a:moveTo>
                  <a:lnTo>
                    <a:pt x="0" y="620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17"/>
                  </a:lnTo>
                  <a:lnTo>
                    <a:pt x="237" y="1129"/>
                  </a:lnTo>
                  <a:lnTo>
                    <a:pt x="222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9" name="Freeform 12"/>
            <p:cNvSpPr>
              <a:spLocks noEditPoints="1"/>
            </p:cNvSpPr>
            <p:nvPr/>
          </p:nvSpPr>
          <p:spPr bwMode="auto">
            <a:xfrm>
              <a:off x="1600200" y="180181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0" name="Freeform 13"/>
            <p:cNvSpPr/>
            <p:nvPr/>
          </p:nvSpPr>
          <p:spPr bwMode="auto">
            <a:xfrm>
              <a:off x="1381125" y="9525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219" y="898"/>
                  </a:moveTo>
                  <a:lnTo>
                    <a:pt x="0" y="3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380"/>
                  </a:lnTo>
                  <a:lnTo>
                    <a:pt x="234" y="892"/>
                  </a:lnTo>
                  <a:lnTo>
                    <a:pt x="219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1" name="Freeform 14"/>
            <p:cNvSpPr/>
            <p:nvPr/>
          </p:nvSpPr>
          <p:spPr bwMode="auto">
            <a:xfrm>
              <a:off x="1643063" y="0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96" y="575"/>
                  </a:moveTo>
                  <a:lnTo>
                    <a:pt x="78" y="575"/>
                  </a:lnTo>
                  <a:lnTo>
                    <a:pt x="78" y="192"/>
                  </a:lnTo>
                  <a:lnTo>
                    <a:pt x="0" y="6"/>
                  </a:lnTo>
                  <a:lnTo>
                    <a:pt x="15" y="0"/>
                  </a:lnTo>
                  <a:lnTo>
                    <a:pt x="96" y="189"/>
                  </a:lnTo>
                  <a:lnTo>
                    <a:pt x="96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2" name="Freeform 15"/>
            <p:cNvSpPr>
              <a:spLocks noEditPoints="1"/>
            </p:cNvSpPr>
            <p:nvPr/>
          </p:nvSpPr>
          <p:spPr bwMode="auto">
            <a:xfrm>
              <a:off x="1685925" y="14208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3" name="Freeform 16"/>
            <p:cNvSpPr>
              <a:spLocks noEditPoints="1"/>
            </p:cNvSpPr>
            <p:nvPr/>
          </p:nvSpPr>
          <p:spPr bwMode="auto">
            <a:xfrm>
              <a:off x="168592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4" name="Freeform 17"/>
            <p:cNvSpPr/>
            <p:nvPr/>
          </p:nvSpPr>
          <p:spPr bwMode="auto">
            <a:xfrm>
              <a:off x="1743075" y="4763"/>
              <a:ext cx="419100" cy="522288"/>
            </a:xfrm>
            <a:custGeom>
              <a:avLst/>
              <a:gdLst/>
              <a:ahLst/>
              <a:cxnLst/>
              <a:rect l="0" t="0" r="r" b="b"/>
              <a:pathLst>
                <a:path w="264" h="329">
                  <a:moveTo>
                    <a:pt x="252" y="329"/>
                  </a:moveTo>
                  <a:lnTo>
                    <a:pt x="45" y="120"/>
                  </a:lnTo>
                  <a:lnTo>
                    <a:pt x="0" y="6"/>
                  </a:lnTo>
                  <a:lnTo>
                    <a:pt x="15" y="0"/>
                  </a:lnTo>
                  <a:lnTo>
                    <a:pt x="60" y="111"/>
                  </a:lnTo>
                  <a:lnTo>
                    <a:pt x="264" y="317"/>
                  </a:lnTo>
                  <a:lnTo>
                    <a:pt x="252" y="3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5" name="Freeform 18"/>
            <p:cNvSpPr>
              <a:spLocks noEditPoints="1"/>
            </p:cNvSpPr>
            <p:nvPr/>
          </p:nvSpPr>
          <p:spPr bwMode="auto">
            <a:xfrm>
              <a:off x="2119313" y="488950"/>
              <a:ext cx="161925" cy="147638"/>
            </a:xfrm>
            <a:custGeom>
              <a:avLst/>
              <a:gdLst/>
              <a:ahLst/>
              <a:cxnLst/>
              <a:rect l="0" t="0" r="r" b="b"/>
              <a:pathLst>
                <a:path w="34" h="31">
                  <a:moveTo>
                    <a:pt x="17" y="31"/>
                  </a:moveTo>
                  <a:cubicBezTo>
                    <a:pt x="13" y="31"/>
                    <a:pt x="9" y="30"/>
                    <a:pt x="6" y="27"/>
                  </a:cubicBezTo>
                  <a:cubicBezTo>
                    <a:pt x="0" y="20"/>
                    <a:pt x="0" y="10"/>
                    <a:pt x="6" y="4"/>
                  </a:cubicBezTo>
                  <a:cubicBezTo>
                    <a:pt x="9" y="1"/>
                    <a:pt x="13" y="0"/>
                    <a:pt x="17" y="0"/>
                  </a:cubicBezTo>
                  <a:cubicBezTo>
                    <a:pt x="21" y="0"/>
                    <a:pt x="25" y="1"/>
                    <a:pt x="28" y="4"/>
                  </a:cubicBezTo>
                  <a:cubicBezTo>
                    <a:pt x="34" y="10"/>
                    <a:pt x="34" y="20"/>
                    <a:pt x="28" y="27"/>
                  </a:cubicBezTo>
                  <a:cubicBezTo>
                    <a:pt x="25" y="30"/>
                    <a:pt x="21" y="31"/>
                    <a:pt x="17" y="31"/>
                  </a:cubicBezTo>
                  <a:close/>
                  <a:moveTo>
                    <a:pt x="17" y="4"/>
                  </a:moveTo>
                  <a:cubicBezTo>
                    <a:pt x="14" y="4"/>
                    <a:pt x="11" y="5"/>
                    <a:pt x="9" y="7"/>
                  </a:cubicBezTo>
                  <a:cubicBezTo>
                    <a:pt x="4" y="12"/>
                    <a:pt x="4" y="19"/>
                    <a:pt x="9" y="24"/>
                  </a:cubicBezTo>
                  <a:cubicBezTo>
                    <a:pt x="11" y="26"/>
                    <a:pt x="14" y="27"/>
                    <a:pt x="17" y="27"/>
                  </a:cubicBezTo>
                  <a:cubicBezTo>
                    <a:pt x="20" y="27"/>
                    <a:pt x="23" y="26"/>
                    <a:pt x="25" y="24"/>
                  </a:cubicBezTo>
                  <a:cubicBezTo>
                    <a:pt x="30" y="19"/>
                    <a:pt x="30" y="12"/>
                    <a:pt x="25" y="7"/>
                  </a:cubicBezTo>
                  <a:cubicBezTo>
                    <a:pt x="23" y="5"/>
                    <a:pt x="20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6" name="Freeform 19"/>
            <p:cNvSpPr/>
            <p:nvPr/>
          </p:nvSpPr>
          <p:spPr bwMode="auto">
            <a:xfrm>
              <a:off x="952500" y="4763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72"/>
                  </a:lnTo>
                  <a:lnTo>
                    <a:pt x="0" y="189"/>
                  </a:lnTo>
                  <a:lnTo>
                    <a:pt x="81" y="0"/>
                  </a:lnTo>
                  <a:lnTo>
                    <a:pt x="96" y="6"/>
                  </a:lnTo>
                  <a:lnTo>
                    <a:pt x="15" y="192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7" name="Freeform 20"/>
            <p:cNvSpPr>
              <a:spLocks noEditPoints="1"/>
            </p:cNvSpPr>
            <p:nvPr/>
          </p:nvSpPr>
          <p:spPr bwMode="auto">
            <a:xfrm>
              <a:off x="8667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2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8" name="Freeform 21"/>
            <p:cNvSpPr>
              <a:spLocks noEditPoints="1"/>
            </p:cNvSpPr>
            <p:nvPr/>
          </p:nvSpPr>
          <p:spPr bwMode="auto">
            <a:xfrm>
              <a:off x="890588" y="15541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9" name="Freeform 22"/>
            <p:cNvSpPr/>
            <p:nvPr/>
          </p:nvSpPr>
          <p:spPr bwMode="auto">
            <a:xfrm>
              <a:off x="738188" y="5622925"/>
              <a:ext cx="338138" cy="1216025"/>
            </a:xfrm>
            <a:custGeom>
              <a:avLst/>
              <a:gdLst/>
              <a:ahLst/>
              <a:cxnLst/>
              <a:rect l="0" t="0" r="r" b="b"/>
              <a:pathLst>
                <a:path w="213" h="766">
                  <a:moveTo>
                    <a:pt x="213" y="766"/>
                  </a:moveTo>
                  <a:lnTo>
                    <a:pt x="195" y="766"/>
                  </a:lnTo>
                  <a:lnTo>
                    <a:pt x="195" y="464"/>
                  </a:lnTo>
                  <a:lnTo>
                    <a:pt x="0" y="6"/>
                  </a:lnTo>
                  <a:lnTo>
                    <a:pt x="12" y="0"/>
                  </a:lnTo>
                  <a:lnTo>
                    <a:pt x="213" y="461"/>
                  </a:lnTo>
                  <a:lnTo>
                    <a:pt x="213" y="7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0" name="Freeform 23"/>
            <p:cNvSpPr>
              <a:spLocks noEditPoints="1"/>
            </p:cNvSpPr>
            <p:nvPr/>
          </p:nvSpPr>
          <p:spPr bwMode="auto">
            <a:xfrm>
              <a:off x="647700" y="5480050"/>
              <a:ext cx="157163" cy="157163"/>
            </a:xfrm>
            <a:custGeom>
              <a:avLst/>
              <a:gdLst/>
              <a:ahLst/>
              <a:cxnLst/>
              <a:rect l="0" t="0" r="r" b="b"/>
              <a:pathLst>
                <a:path w="33" h="33">
                  <a:moveTo>
                    <a:pt x="17" y="33"/>
                  </a:moveTo>
                  <a:cubicBezTo>
                    <a:pt x="8" y="33"/>
                    <a:pt x="0" y="26"/>
                    <a:pt x="0" y="17"/>
                  </a:cubicBezTo>
                  <a:cubicBezTo>
                    <a:pt x="0" y="8"/>
                    <a:pt x="8" y="0"/>
                    <a:pt x="17" y="0"/>
                  </a:cubicBezTo>
                  <a:cubicBezTo>
                    <a:pt x="26" y="0"/>
                    <a:pt x="33" y="8"/>
                    <a:pt x="33" y="17"/>
                  </a:cubicBezTo>
                  <a:cubicBezTo>
                    <a:pt x="33" y="26"/>
                    <a:pt x="26" y="33"/>
                    <a:pt x="17" y="33"/>
                  </a:cubicBezTo>
                  <a:close/>
                  <a:moveTo>
                    <a:pt x="17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29"/>
                    <a:pt x="17" y="29"/>
                  </a:cubicBezTo>
                  <a:cubicBezTo>
                    <a:pt x="23" y="29"/>
                    <a:pt x="29" y="24"/>
                    <a:pt x="29" y="17"/>
                  </a:cubicBezTo>
                  <a:cubicBezTo>
                    <a:pt x="29" y="10"/>
                    <a:pt x="23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1" name="Freeform 24"/>
            <p:cNvSpPr>
              <a:spLocks noEditPoints="1"/>
            </p:cNvSpPr>
            <p:nvPr/>
          </p:nvSpPr>
          <p:spPr bwMode="auto">
            <a:xfrm>
              <a:off x="666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2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2" name="Freeform 25"/>
            <p:cNvSpPr/>
            <p:nvPr/>
          </p:nvSpPr>
          <p:spPr bwMode="auto">
            <a:xfrm>
              <a:off x="0" y="3897313"/>
              <a:ext cx="133350" cy="266700"/>
            </a:xfrm>
            <a:custGeom>
              <a:avLst/>
              <a:gdLst/>
              <a:ahLst/>
              <a:cxnLst/>
              <a:rect l="0" t="0" r="r" b="b"/>
              <a:pathLst>
                <a:path w="84" h="168">
                  <a:moveTo>
                    <a:pt x="69" y="168"/>
                  </a:moveTo>
                  <a:lnTo>
                    <a:pt x="0" y="6"/>
                  </a:lnTo>
                  <a:lnTo>
                    <a:pt x="12" y="0"/>
                  </a:lnTo>
                  <a:lnTo>
                    <a:pt x="84" y="162"/>
                  </a:lnTo>
                  <a:lnTo>
                    <a:pt x="69" y="1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3" name="Freeform 26"/>
            <p:cNvSpPr>
              <a:spLocks noEditPoints="1"/>
            </p:cNvSpPr>
            <p:nvPr/>
          </p:nvSpPr>
          <p:spPr bwMode="auto">
            <a:xfrm>
              <a:off x="66675" y="414972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4" name="Freeform 27"/>
            <p:cNvSpPr/>
            <p:nvPr/>
          </p:nvSpPr>
          <p:spPr bwMode="auto">
            <a:xfrm>
              <a:off x="0" y="1644650"/>
              <a:ext cx="133350" cy="269875"/>
            </a:xfrm>
            <a:custGeom>
              <a:avLst/>
              <a:gdLst/>
              <a:ahLst/>
              <a:cxnLst/>
              <a:rect l="0" t="0" r="r" b="b"/>
              <a:pathLst>
                <a:path w="84" h="170">
                  <a:moveTo>
                    <a:pt x="12" y="170"/>
                  </a:moveTo>
                  <a:lnTo>
                    <a:pt x="0" y="164"/>
                  </a:lnTo>
                  <a:lnTo>
                    <a:pt x="69" y="0"/>
                  </a:lnTo>
                  <a:lnTo>
                    <a:pt x="84" y="6"/>
                  </a:lnTo>
                  <a:lnTo>
                    <a:pt x="12" y="1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5" name="Freeform 28"/>
            <p:cNvSpPr>
              <a:spLocks noEditPoints="1"/>
            </p:cNvSpPr>
            <p:nvPr/>
          </p:nvSpPr>
          <p:spPr bwMode="auto">
            <a:xfrm>
              <a:off x="66675" y="146843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6" name="Freeform 29"/>
            <p:cNvSpPr/>
            <p:nvPr/>
          </p:nvSpPr>
          <p:spPr bwMode="auto">
            <a:xfrm>
              <a:off x="695325" y="4763"/>
              <a:ext cx="309563" cy="1558925"/>
            </a:xfrm>
            <a:custGeom>
              <a:avLst/>
              <a:gdLst/>
              <a:ahLst/>
              <a:cxnLst/>
              <a:rect l="0" t="0" r="r" b="b"/>
              <a:pathLst>
                <a:path w="195" h="982">
                  <a:moveTo>
                    <a:pt x="195" y="982"/>
                  </a:moveTo>
                  <a:lnTo>
                    <a:pt x="177" y="982"/>
                  </a:lnTo>
                  <a:lnTo>
                    <a:pt x="177" y="805"/>
                  </a:lnTo>
                  <a:lnTo>
                    <a:pt x="0" y="629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23"/>
                  </a:lnTo>
                  <a:lnTo>
                    <a:pt x="195" y="796"/>
                  </a:lnTo>
                  <a:lnTo>
                    <a:pt x="195" y="9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7" name="Freeform 30"/>
            <p:cNvSpPr>
              <a:spLocks noEditPoints="1"/>
            </p:cNvSpPr>
            <p:nvPr/>
          </p:nvSpPr>
          <p:spPr bwMode="auto">
            <a:xfrm>
              <a:off x="57150" y="48815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8" name="Freeform 31"/>
            <p:cNvSpPr/>
            <p:nvPr/>
          </p:nvSpPr>
          <p:spPr bwMode="auto">
            <a:xfrm>
              <a:off x="138113" y="5060950"/>
              <a:ext cx="304800" cy="1778000"/>
            </a:xfrm>
            <a:custGeom>
              <a:avLst/>
              <a:gdLst/>
              <a:ahLst/>
              <a:cxnLst/>
              <a:rect l="0" t="0" r="r" b="b"/>
              <a:pathLst>
                <a:path w="192" h="1120">
                  <a:moveTo>
                    <a:pt x="192" y="1120"/>
                  </a:moveTo>
                  <a:lnTo>
                    <a:pt x="177" y="1120"/>
                  </a:lnTo>
                  <a:lnTo>
                    <a:pt x="177" y="360"/>
                  </a:lnTo>
                  <a:lnTo>
                    <a:pt x="0" y="1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77"/>
                  </a:lnTo>
                  <a:lnTo>
                    <a:pt x="192" y="354"/>
                  </a:lnTo>
                  <a:lnTo>
                    <a:pt x="192" y="1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9" name="Freeform 32"/>
            <p:cNvSpPr>
              <a:spLocks noEditPoints="1"/>
            </p:cNvSpPr>
            <p:nvPr/>
          </p:nvSpPr>
          <p:spPr bwMode="auto">
            <a:xfrm>
              <a:off x="561975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0" name="Rectangle 33"/>
            <p:cNvSpPr>
              <a:spLocks noChangeArrowheads="1"/>
            </p:cNvSpPr>
            <p:nvPr/>
          </p:nvSpPr>
          <p:spPr bwMode="auto">
            <a:xfrm>
              <a:off x="642938" y="6610350"/>
              <a:ext cx="23813" cy="2428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41" name="Freeform 34"/>
            <p:cNvSpPr>
              <a:spLocks noEditPoints="1"/>
            </p:cNvSpPr>
            <p:nvPr/>
          </p:nvSpPr>
          <p:spPr bwMode="auto">
            <a:xfrm>
              <a:off x="76200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2" name="Freeform 35"/>
            <p:cNvSpPr/>
            <p:nvPr/>
          </p:nvSpPr>
          <p:spPr bwMode="auto">
            <a:xfrm>
              <a:off x="0" y="5978525"/>
              <a:ext cx="190500" cy="461963"/>
            </a:xfrm>
            <a:custGeom>
              <a:avLst/>
              <a:gdLst/>
              <a:ahLst/>
              <a:cxnLst/>
              <a:rect l="0" t="0" r="r" b="b"/>
              <a:pathLst>
                <a:path w="120" h="291">
                  <a:moveTo>
                    <a:pt x="120" y="291"/>
                  </a:moveTo>
                  <a:lnTo>
                    <a:pt x="105" y="291"/>
                  </a:lnTo>
                  <a:lnTo>
                    <a:pt x="105" y="114"/>
                  </a:lnTo>
                  <a:lnTo>
                    <a:pt x="0" y="9"/>
                  </a:lnTo>
                  <a:lnTo>
                    <a:pt x="12" y="0"/>
                  </a:lnTo>
                  <a:lnTo>
                    <a:pt x="120" y="108"/>
                  </a:lnTo>
                  <a:lnTo>
                    <a:pt x="120" y="2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3" name="Freeform 36"/>
            <p:cNvSpPr/>
            <p:nvPr/>
          </p:nvSpPr>
          <p:spPr bwMode="auto">
            <a:xfrm>
              <a:off x="1014413" y="1801813"/>
              <a:ext cx="214313" cy="755650"/>
            </a:xfrm>
            <a:custGeom>
              <a:avLst/>
              <a:gdLst/>
              <a:ahLst/>
              <a:cxnLst/>
              <a:rect l="0" t="0" r="r" b="b"/>
              <a:pathLst>
                <a:path w="135" h="476">
                  <a:moveTo>
                    <a:pt x="12" y="476"/>
                  </a:moveTo>
                  <a:lnTo>
                    <a:pt x="0" y="476"/>
                  </a:lnTo>
                  <a:lnTo>
                    <a:pt x="0" y="128"/>
                  </a:lnTo>
                  <a:lnTo>
                    <a:pt x="126" y="0"/>
                  </a:lnTo>
                  <a:lnTo>
                    <a:pt x="135" y="9"/>
                  </a:lnTo>
                  <a:lnTo>
                    <a:pt x="12" y="131"/>
                  </a:lnTo>
                  <a:lnTo>
                    <a:pt x="12" y="4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4" name="Freeform 37"/>
            <p:cNvSpPr>
              <a:spLocks noEditPoints="1"/>
            </p:cNvSpPr>
            <p:nvPr/>
          </p:nvSpPr>
          <p:spPr bwMode="auto">
            <a:xfrm>
              <a:off x="938213" y="2547938"/>
              <a:ext cx="166688" cy="160338"/>
            </a:xfrm>
            <a:custGeom>
              <a:avLst/>
              <a:gdLst/>
              <a:ahLst/>
              <a:cxnLst/>
              <a:rect l="0" t="0" r="r" b="b"/>
              <a:pathLst>
                <a:path w="35" h="34">
                  <a:moveTo>
                    <a:pt x="18" y="34"/>
                  </a:moveTo>
                  <a:cubicBezTo>
                    <a:pt x="8" y="34"/>
                    <a:pt x="0" y="26"/>
                    <a:pt x="0" y="17"/>
                  </a:cubicBezTo>
                  <a:cubicBezTo>
                    <a:pt x="0" y="7"/>
                    <a:pt x="8" y="0"/>
                    <a:pt x="18" y="0"/>
                  </a:cubicBezTo>
                  <a:cubicBezTo>
                    <a:pt x="27" y="0"/>
                    <a:pt x="35" y="7"/>
                    <a:pt x="35" y="17"/>
                  </a:cubicBezTo>
                  <a:cubicBezTo>
                    <a:pt x="35" y="26"/>
                    <a:pt x="27" y="34"/>
                    <a:pt x="18" y="34"/>
                  </a:cubicBezTo>
                  <a:close/>
                  <a:moveTo>
                    <a:pt x="18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30"/>
                    <a:pt x="18" y="30"/>
                  </a:cubicBezTo>
                  <a:cubicBezTo>
                    <a:pt x="25" y="30"/>
                    <a:pt x="31" y="24"/>
                    <a:pt x="31" y="17"/>
                  </a:cubicBezTo>
                  <a:cubicBezTo>
                    <a:pt x="31" y="10"/>
                    <a:pt x="25" y="4"/>
                    <a:pt x="1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5" name="Freeform 38"/>
            <p:cNvSpPr/>
            <p:nvPr/>
          </p:nvSpPr>
          <p:spPr bwMode="auto">
            <a:xfrm>
              <a:off x="595313" y="4763"/>
              <a:ext cx="638175" cy="4025900"/>
            </a:xfrm>
            <a:custGeom>
              <a:avLst/>
              <a:gdLst/>
              <a:ahLst/>
              <a:cxnLst/>
              <a:rect l="0" t="0" r="r" b="b"/>
              <a:pathLst>
                <a:path w="402" h="2536">
                  <a:moveTo>
                    <a:pt x="402" y="2536"/>
                  </a:moveTo>
                  <a:lnTo>
                    <a:pt x="387" y="2536"/>
                  </a:lnTo>
                  <a:lnTo>
                    <a:pt x="387" y="2311"/>
                  </a:lnTo>
                  <a:lnTo>
                    <a:pt x="0" y="1925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916"/>
                  </a:lnTo>
                  <a:lnTo>
                    <a:pt x="402" y="2302"/>
                  </a:lnTo>
                  <a:lnTo>
                    <a:pt x="402" y="25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6" name="Freeform 39"/>
            <p:cNvSpPr/>
            <p:nvPr/>
          </p:nvSpPr>
          <p:spPr bwMode="auto">
            <a:xfrm>
              <a:off x="1223963" y="1382713"/>
              <a:ext cx="142875" cy="476250"/>
            </a:xfrm>
            <a:custGeom>
              <a:avLst/>
              <a:gdLst/>
              <a:ahLst/>
              <a:cxnLst/>
              <a:rect l="0" t="0" r="r" b="b"/>
              <a:pathLst>
                <a:path w="90" h="300">
                  <a:moveTo>
                    <a:pt x="90" y="300"/>
                  </a:moveTo>
                  <a:lnTo>
                    <a:pt x="78" y="300"/>
                  </a:lnTo>
                  <a:lnTo>
                    <a:pt x="78" y="84"/>
                  </a:lnTo>
                  <a:lnTo>
                    <a:pt x="0" y="9"/>
                  </a:lnTo>
                  <a:lnTo>
                    <a:pt x="9" y="0"/>
                  </a:lnTo>
                  <a:lnTo>
                    <a:pt x="90" y="81"/>
                  </a:lnTo>
                  <a:lnTo>
                    <a:pt x="90" y="3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7" name="Freeform 40"/>
            <p:cNvSpPr>
              <a:spLocks noEditPoints="1"/>
            </p:cNvSpPr>
            <p:nvPr/>
          </p:nvSpPr>
          <p:spPr bwMode="auto">
            <a:xfrm>
              <a:off x="1300163" y="1849438"/>
              <a:ext cx="109538" cy="107950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8" name="Freeform 41"/>
            <p:cNvSpPr/>
            <p:nvPr/>
          </p:nvSpPr>
          <p:spPr bwMode="auto">
            <a:xfrm>
              <a:off x="280988" y="3417888"/>
              <a:ext cx="142875" cy="474663"/>
            </a:xfrm>
            <a:custGeom>
              <a:avLst/>
              <a:gdLst/>
              <a:ahLst/>
              <a:cxnLst/>
              <a:rect l="0" t="0" r="r" b="b"/>
              <a:pathLst>
                <a:path w="90" h="299">
                  <a:moveTo>
                    <a:pt x="12" y="299"/>
                  </a:moveTo>
                  <a:lnTo>
                    <a:pt x="0" y="299"/>
                  </a:lnTo>
                  <a:lnTo>
                    <a:pt x="0" y="80"/>
                  </a:lnTo>
                  <a:lnTo>
                    <a:pt x="81" y="0"/>
                  </a:lnTo>
                  <a:lnTo>
                    <a:pt x="90" y="8"/>
                  </a:lnTo>
                  <a:lnTo>
                    <a:pt x="12" y="83"/>
                  </a:lnTo>
                  <a:lnTo>
                    <a:pt x="12" y="29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9" name="Freeform 42"/>
            <p:cNvSpPr>
              <a:spLocks noEditPoints="1"/>
            </p:cNvSpPr>
            <p:nvPr/>
          </p:nvSpPr>
          <p:spPr bwMode="auto">
            <a:xfrm>
              <a:off x="238125" y="38830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1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7" y="0"/>
                    <a:pt x="23" y="5"/>
                    <a:pt x="23" y="12"/>
                  </a:cubicBezTo>
                  <a:cubicBezTo>
                    <a:pt x="23" y="18"/>
                    <a:pt x="17" y="23"/>
                    <a:pt x="11" y="23"/>
                  </a:cubicBezTo>
                  <a:close/>
                  <a:moveTo>
                    <a:pt x="11" y="4"/>
                  </a:moveTo>
                  <a:cubicBezTo>
                    <a:pt x="7" y="4"/>
                    <a:pt x="4" y="8"/>
                    <a:pt x="4" y="12"/>
                  </a:cubicBezTo>
                  <a:cubicBezTo>
                    <a:pt x="4" y="16"/>
                    <a:pt x="7" y="19"/>
                    <a:pt x="11" y="19"/>
                  </a:cubicBezTo>
                  <a:cubicBezTo>
                    <a:pt x="15" y="19"/>
                    <a:pt x="19" y="16"/>
                    <a:pt x="19" y="12"/>
                  </a:cubicBezTo>
                  <a:cubicBezTo>
                    <a:pt x="19" y="8"/>
                    <a:pt x="15" y="4"/>
                    <a:pt x="1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0" name="Freeform 43"/>
            <p:cNvSpPr/>
            <p:nvPr/>
          </p:nvSpPr>
          <p:spPr bwMode="auto">
            <a:xfrm>
              <a:off x="4763" y="2166938"/>
              <a:ext cx="114300" cy="452438"/>
            </a:xfrm>
            <a:custGeom>
              <a:avLst/>
              <a:gdLst/>
              <a:ahLst/>
              <a:cxnLst/>
              <a:rect l="0" t="0" r="r" b="b"/>
              <a:pathLst>
                <a:path w="72" h="285">
                  <a:moveTo>
                    <a:pt x="6" y="285"/>
                  </a:moveTo>
                  <a:lnTo>
                    <a:pt x="0" y="276"/>
                  </a:lnTo>
                  <a:lnTo>
                    <a:pt x="60" y="216"/>
                  </a:lnTo>
                  <a:lnTo>
                    <a:pt x="60" y="0"/>
                  </a:lnTo>
                  <a:lnTo>
                    <a:pt x="72" y="0"/>
                  </a:lnTo>
                  <a:lnTo>
                    <a:pt x="72" y="222"/>
                  </a:lnTo>
                  <a:lnTo>
                    <a:pt x="6" y="2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1" name="Freeform 44"/>
            <p:cNvSpPr>
              <a:spLocks noEditPoints="1"/>
            </p:cNvSpPr>
            <p:nvPr/>
          </p:nvSpPr>
          <p:spPr bwMode="auto">
            <a:xfrm>
              <a:off x="52388" y="20669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2" name="Rectangle 45"/>
            <p:cNvSpPr>
              <a:spLocks noChangeArrowheads="1"/>
            </p:cNvSpPr>
            <p:nvPr/>
          </p:nvSpPr>
          <p:spPr bwMode="auto">
            <a:xfrm>
              <a:off x="1228725" y="4662488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53" name="Freeform 46"/>
            <p:cNvSpPr/>
            <p:nvPr/>
          </p:nvSpPr>
          <p:spPr bwMode="auto">
            <a:xfrm>
              <a:off x="1319213" y="5041900"/>
              <a:ext cx="371475" cy="1801813"/>
            </a:xfrm>
            <a:custGeom>
              <a:avLst/>
              <a:gdLst/>
              <a:ahLst/>
              <a:cxnLst/>
              <a:rect l="0" t="0" r="r" b="b"/>
              <a:pathLst>
                <a:path w="234" h="1135">
                  <a:moveTo>
                    <a:pt x="15" y="1135"/>
                  </a:moveTo>
                  <a:lnTo>
                    <a:pt x="0" y="1135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19" y="0"/>
                  </a:lnTo>
                  <a:lnTo>
                    <a:pt x="234" y="6"/>
                  </a:lnTo>
                  <a:lnTo>
                    <a:pt x="15" y="518"/>
                  </a:lnTo>
                  <a:lnTo>
                    <a:pt x="15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4" name="Freeform 47"/>
            <p:cNvSpPr>
              <a:spLocks noEditPoints="1"/>
            </p:cNvSpPr>
            <p:nvPr/>
          </p:nvSpPr>
          <p:spPr bwMode="auto">
            <a:xfrm>
              <a:off x="1147763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5" name="Freeform 48"/>
            <p:cNvSpPr/>
            <p:nvPr/>
          </p:nvSpPr>
          <p:spPr bwMode="auto">
            <a:xfrm>
              <a:off x="819150" y="3983038"/>
              <a:ext cx="347663" cy="2860675"/>
            </a:xfrm>
            <a:custGeom>
              <a:avLst/>
              <a:gdLst/>
              <a:ahLst/>
              <a:cxnLst/>
              <a:rect l="0" t="0" r="r" b="b"/>
              <a:pathLst>
                <a:path w="219" h="1802">
                  <a:moveTo>
                    <a:pt x="219" y="1802"/>
                  </a:moveTo>
                  <a:lnTo>
                    <a:pt x="201" y="1802"/>
                  </a:lnTo>
                  <a:lnTo>
                    <a:pt x="201" y="1185"/>
                  </a:lnTo>
                  <a:lnTo>
                    <a:pt x="0" y="3"/>
                  </a:lnTo>
                  <a:lnTo>
                    <a:pt x="15" y="0"/>
                  </a:lnTo>
                  <a:lnTo>
                    <a:pt x="219" y="1185"/>
                  </a:lnTo>
                  <a:lnTo>
                    <a:pt x="219" y="18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6" name="Freeform 49"/>
            <p:cNvSpPr>
              <a:spLocks noEditPoints="1"/>
            </p:cNvSpPr>
            <p:nvPr/>
          </p:nvSpPr>
          <p:spPr bwMode="auto">
            <a:xfrm>
              <a:off x="728663" y="3806825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7" name="Freeform 50"/>
            <p:cNvSpPr>
              <a:spLocks noEditPoints="1"/>
            </p:cNvSpPr>
            <p:nvPr/>
          </p:nvSpPr>
          <p:spPr bwMode="auto">
            <a:xfrm>
              <a:off x="1624013" y="486727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8" name="Freeform 51"/>
            <p:cNvSpPr/>
            <p:nvPr/>
          </p:nvSpPr>
          <p:spPr bwMode="auto">
            <a:xfrm>
              <a:off x="1404938" y="5422900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18" y="898"/>
                  </a:moveTo>
                  <a:lnTo>
                    <a:pt x="0" y="898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22" y="0"/>
                  </a:lnTo>
                  <a:lnTo>
                    <a:pt x="234" y="6"/>
                  </a:lnTo>
                  <a:lnTo>
                    <a:pt x="18" y="518"/>
                  </a:lnTo>
                  <a:lnTo>
                    <a:pt x="18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9" name="Freeform 52"/>
            <p:cNvSpPr/>
            <p:nvPr/>
          </p:nvSpPr>
          <p:spPr bwMode="auto">
            <a:xfrm>
              <a:off x="1666875" y="5945188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15" y="575"/>
                  </a:moveTo>
                  <a:lnTo>
                    <a:pt x="0" y="569"/>
                  </a:lnTo>
                  <a:lnTo>
                    <a:pt x="81" y="383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6"/>
                  </a:lnTo>
                  <a:lnTo>
                    <a:pt x="15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0" name="Freeform 53"/>
            <p:cNvSpPr>
              <a:spLocks noEditPoints="1"/>
            </p:cNvSpPr>
            <p:nvPr/>
          </p:nvSpPr>
          <p:spPr bwMode="auto">
            <a:xfrm>
              <a:off x="1709738" y="52466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1" name="Freeform 54"/>
            <p:cNvSpPr>
              <a:spLocks noEditPoints="1"/>
            </p:cNvSpPr>
            <p:nvPr/>
          </p:nvSpPr>
          <p:spPr bwMode="auto">
            <a:xfrm>
              <a:off x="1709738" y="57642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2" name="Freeform 55"/>
            <p:cNvSpPr/>
            <p:nvPr/>
          </p:nvSpPr>
          <p:spPr bwMode="auto">
            <a:xfrm>
              <a:off x="1766888" y="6330950"/>
              <a:ext cx="419100" cy="527050"/>
            </a:xfrm>
            <a:custGeom>
              <a:avLst/>
              <a:gdLst/>
              <a:ahLst/>
              <a:cxnLst/>
              <a:rect l="0" t="0" r="r" b="b"/>
              <a:pathLst>
                <a:path w="264" h="332">
                  <a:moveTo>
                    <a:pt x="12" y="332"/>
                  </a:moveTo>
                  <a:lnTo>
                    <a:pt x="0" y="326"/>
                  </a:lnTo>
                  <a:lnTo>
                    <a:pt x="45" y="206"/>
                  </a:lnTo>
                  <a:lnTo>
                    <a:pt x="255" y="0"/>
                  </a:lnTo>
                  <a:lnTo>
                    <a:pt x="264" y="12"/>
                  </a:lnTo>
                  <a:lnTo>
                    <a:pt x="60" y="215"/>
                  </a:lnTo>
                  <a:lnTo>
                    <a:pt x="12" y="3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3" name="Freeform 56"/>
            <p:cNvSpPr>
              <a:spLocks noEditPoints="1"/>
            </p:cNvSpPr>
            <p:nvPr/>
          </p:nvSpPr>
          <p:spPr bwMode="auto">
            <a:xfrm>
              <a:off x="2147888" y="6221413"/>
              <a:ext cx="157163" cy="147638"/>
            </a:xfrm>
            <a:custGeom>
              <a:avLst/>
              <a:gdLst/>
              <a:ahLst/>
              <a:cxnLst/>
              <a:rect l="0" t="0" r="r" b="b"/>
              <a:pathLst>
                <a:path w="33" h="31">
                  <a:moveTo>
                    <a:pt x="16" y="31"/>
                  </a:moveTo>
                  <a:cubicBezTo>
                    <a:pt x="12" y="31"/>
                    <a:pt x="8" y="29"/>
                    <a:pt x="5" y="26"/>
                  </a:cubicBezTo>
                  <a:cubicBezTo>
                    <a:pt x="2" y="24"/>
                    <a:pt x="0" y="20"/>
                    <a:pt x="0" y="15"/>
                  </a:cubicBezTo>
                  <a:cubicBezTo>
                    <a:pt x="0" y="11"/>
                    <a:pt x="2" y="7"/>
                    <a:pt x="5" y="4"/>
                  </a:cubicBezTo>
                  <a:cubicBezTo>
                    <a:pt x="8" y="1"/>
                    <a:pt x="12" y="0"/>
                    <a:pt x="16" y="0"/>
                  </a:cubicBezTo>
                  <a:cubicBezTo>
                    <a:pt x="20" y="0"/>
                    <a:pt x="24" y="1"/>
                    <a:pt x="27" y="4"/>
                  </a:cubicBezTo>
                  <a:cubicBezTo>
                    <a:pt x="33" y="10"/>
                    <a:pt x="33" y="20"/>
                    <a:pt x="27" y="26"/>
                  </a:cubicBezTo>
                  <a:cubicBezTo>
                    <a:pt x="24" y="29"/>
                    <a:pt x="20" y="31"/>
                    <a:pt x="16" y="31"/>
                  </a:cubicBezTo>
                  <a:close/>
                  <a:moveTo>
                    <a:pt x="16" y="4"/>
                  </a:moveTo>
                  <a:cubicBezTo>
                    <a:pt x="13" y="4"/>
                    <a:pt x="10" y="5"/>
                    <a:pt x="8" y="7"/>
                  </a:cubicBezTo>
                  <a:cubicBezTo>
                    <a:pt x="6" y="9"/>
                    <a:pt x="4" y="12"/>
                    <a:pt x="4" y="15"/>
                  </a:cubicBezTo>
                  <a:cubicBezTo>
                    <a:pt x="4" y="19"/>
                    <a:pt x="6" y="21"/>
                    <a:pt x="8" y="24"/>
                  </a:cubicBezTo>
                  <a:cubicBezTo>
                    <a:pt x="10" y="26"/>
                    <a:pt x="13" y="27"/>
                    <a:pt x="16" y="27"/>
                  </a:cubicBezTo>
                  <a:cubicBezTo>
                    <a:pt x="19" y="27"/>
                    <a:pt x="22" y="26"/>
                    <a:pt x="24" y="24"/>
                  </a:cubicBezTo>
                  <a:cubicBezTo>
                    <a:pt x="29" y="19"/>
                    <a:pt x="29" y="12"/>
                    <a:pt x="24" y="7"/>
                  </a:cubicBezTo>
                  <a:cubicBezTo>
                    <a:pt x="22" y="5"/>
                    <a:pt x="19" y="4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4" name="Freeform 57"/>
            <p:cNvSpPr/>
            <p:nvPr/>
          </p:nvSpPr>
          <p:spPr bwMode="auto">
            <a:xfrm>
              <a:off x="504825" y="9525"/>
              <a:ext cx="233363" cy="5103813"/>
            </a:xfrm>
            <a:custGeom>
              <a:avLst/>
              <a:gdLst/>
              <a:ahLst/>
              <a:cxnLst/>
              <a:rect l="0" t="0" r="r" b="b"/>
              <a:pathLst>
                <a:path w="147" h="3215">
                  <a:moveTo>
                    <a:pt x="132" y="3215"/>
                  </a:moveTo>
                  <a:lnTo>
                    <a:pt x="129" y="2754"/>
                  </a:lnTo>
                  <a:lnTo>
                    <a:pt x="0" y="1901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898"/>
                  </a:lnTo>
                  <a:lnTo>
                    <a:pt x="144" y="2754"/>
                  </a:lnTo>
                  <a:lnTo>
                    <a:pt x="147" y="3215"/>
                  </a:lnTo>
                  <a:lnTo>
                    <a:pt x="132" y="32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5" name="Freeform 58"/>
            <p:cNvSpPr>
              <a:spLocks noEditPoints="1"/>
            </p:cNvSpPr>
            <p:nvPr/>
          </p:nvSpPr>
          <p:spPr bwMode="auto">
            <a:xfrm>
              <a:off x="633413" y="5103813"/>
              <a:ext cx="185738" cy="185738"/>
            </a:xfrm>
            <a:custGeom>
              <a:avLst/>
              <a:gdLst/>
              <a:ahLst/>
              <a:cxnLst/>
              <a:rect l="0" t="0" r="r" b="b"/>
              <a:pathLst>
                <a:path w="39" h="39">
                  <a:moveTo>
                    <a:pt x="20" y="39"/>
                  </a:moveTo>
                  <a:cubicBezTo>
                    <a:pt x="9" y="39"/>
                    <a:pt x="0" y="30"/>
                    <a:pt x="0" y="19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0" y="0"/>
                    <a:pt x="39" y="9"/>
                    <a:pt x="39" y="19"/>
                  </a:cubicBezTo>
                  <a:cubicBezTo>
                    <a:pt x="39" y="30"/>
                    <a:pt x="30" y="39"/>
                    <a:pt x="20" y="39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19"/>
                  </a:cubicBezTo>
                  <a:cubicBezTo>
                    <a:pt x="4" y="28"/>
                    <a:pt x="11" y="35"/>
                    <a:pt x="20" y="35"/>
                  </a:cubicBezTo>
                  <a:cubicBezTo>
                    <a:pt x="28" y="35"/>
                    <a:pt x="35" y="28"/>
                    <a:pt x="35" y="19"/>
                  </a:cubicBezTo>
                  <a:cubicBezTo>
                    <a:pt x="35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76424" y="1122363"/>
            <a:ext cx="8791575" cy="2387600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76424" y="3602038"/>
            <a:ext cx="8791575" cy="1655762"/>
          </a:xfrm>
        </p:spPr>
        <p:txBody>
          <a:bodyPr>
            <a:normAutofit/>
          </a:bodyPr>
          <a:lstStyle>
            <a:lvl1pPr marL="0" indent="0" algn="l">
              <a:buNone/>
              <a:defRPr sz="2000" cap="all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077511" y="5410201"/>
            <a:ext cx="2743200" cy="365125"/>
          </a:xfrm>
        </p:spPr>
        <p:txBody>
          <a:bodyPr/>
          <a:lstStyle/>
          <a:p>
            <a:fld id="{1D364696-E1F3-49EF-AEC8-730A16D9A23F}" type="datetimeFigureOut">
              <a:rPr lang="en-US" altLang="en-US" smtClean="0"/>
              <a:pPr/>
              <a:t>2/16/2023</a:t>
            </a:fld>
            <a:endParaRPr lang="en-US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876424" y="5410201"/>
            <a:ext cx="5124886" cy="365125"/>
          </a:xfrm>
        </p:spPr>
        <p:txBody>
          <a:bodyPr/>
          <a:lstStyle/>
          <a:p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96911" y="5410199"/>
            <a:ext cx="771089" cy="365125"/>
          </a:xfrm>
        </p:spPr>
        <p:txBody>
          <a:bodyPr/>
          <a:lstStyle/>
          <a:p>
            <a:fld id="{8402A1B0-4691-41D9-84E0-69D594EAA3FE}" type="slidenum">
              <a:rPr lang="en-US" altLang="en-US" smtClean="0"/>
              <a:pPr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4337431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4304664"/>
            <a:ext cx="9912355" cy="819355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41411" y="606426"/>
            <a:ext cx="9912354" cy="3299778"/>
          </a:xfrm>
          <a:prstGeom prst="round2DiagRect">
            <a:avLst>
              <a:gd name="adj1" fmla="val 4860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3200"/>
            </a:lvl1pPr>
          </a:lstStyle>
          <a:p>
            <a:pPr marL="0" lvl="0" indent="0">
              <a:buNone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5124020"/>
            <a:ext cx="9910859" cy="682472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364696-E1F3-49EF-AEC8-730A16D9A23F}" type="datetimeFigureOut">
              <a:rPr lang="en-US" altLang="en-US" smtClean="0"/>
              <a:pPr/>
              <a:t>2/16/2023</a:t>
            </a:fld>
            <a:endParaRPr lang="en-US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2A1B0-4691-41D9-84E0-69D594EAA3FE}" type="slidenum">
              <a:rPr lang="en-US" altLang="en-US" smtClean="0"/>
              <a:pPr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8964735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56" y="609600"/>
            <a:ext cx="9905955" cy="342900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4419599"/>
            <a:ext cx="9904459" cy="1371599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364696-E1F3-49EF-AEC8-730A16D9A23F}" type="datetimeFigureOut">
              <a:rPr lang="en-US" altLang="en-US" smtClean="0"/>
              <a:pPr/>
              <a:t>2/16/2023</a:t>
            </a:fld>
            <a:endParaRPr lang="en-US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2A1B0-4691-41D9-84E0-69D594EAA3FE}" type="slidenum">
              <a:rPr lang="en-US" altLang="en-US" smtClean="0"/>
              <a:pPr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72070685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599"/>
            <a:ext cx="9302752" cy="2748429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4309919"/>
            <a:ext cx="9906002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364696-E1F3-49EF-AEC8-730A16D9A23F}" type="datetimeFigureOut">
              <a:rPr lang="en-US" altLang="en-US" smtClean="0"/>
              <a:pPr/>
              <a:t>2/16/2023</a:t>
            </a:fld>
            <a:endParaRPr lang="en-US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2A1B0-4691-41D9-84E0-69D594EAA3FE}" type="slidenum">
              <a:rPr lang="en-US" altLang="en-US" smtClean="0"/>
              <a:pPr/>
              <a:t>‹#›</a:t>
            </a:fld>
            <a:endParaRPr lang="en-US" altLang="en-US" dirty="0"/>
          </a:p>
        </p:txBody>
      </p:sp>
      <p:sp>
        <p:nvSpPr>
          <p:cNvPr id="60" name="TextBox 59"/>
          <p:cNvSpPr txBox="1"/>
          <p:nvPr/>
        </p:nvSpPr>
        <p:spPr>
          <a:xfrm>
            <a:off x="903512" y="73239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10537370" y="276497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1899709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2134041"/>
            <a:ext cx="9906001" cy="2511835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4657655"/>
            <a:ext cx="9904505" cy="1140644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364696-E1F3-49EF-AEC8-730A16D9A23F}" type="datetimeFigureOut">
              <a:rPr lang="en-US" altLang="en-US" smtClean="0"/>
              <a:pPr/>
              <a:t>2/16/2023</a:t>
            </a:fld>
            <a:endParaRPr lang="en-US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2A1B0-4691-41D9-84E0-69D594EAA3FE}" type="slidenum">
              <a:rPr lang="en-US" altLang="en-US" smtClean="0"/>
              <a:pPr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06960027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141410" y="2674463"/>
            <a:ext cx="3196899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27918" y="3360263"/>
            <a:ext cx="3208735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4766" y="2677635"/>
            <a:ext cx="3184385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04213" y="3363435"/>
            <a:ext cx="3195830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442" y="2674463"/>
            <a:ext cx="3194968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52442" y="3360263"/>
            <a:ext cx="3194968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364696-E1F3-49EF-AEC8-730A16D9A23F}" type="datetimeFigureOut">
              <a:rPr lang="en-US" altLang="en-US" smtClean="0"/>
              <a:pPr/>
              <a:t>2/16/2023</a:t>
            </a:fld>
            <a:endParaRPr lang="en-US" alt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2A1B0-4691-41D9-84E0-69D594EAA3FE}" type="slidenum">
              <a:rPr lang="en-US" altLang="en-US" smtClean="0"/>
              <a:pPr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75939579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1141411" y="609600"/>
            <a:ext cx="9905999" cy="1905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141413" y="4404596"/>
            <a:ext cx="319524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141413" y="2666998"/>
            <a:ext cx="31952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41413" y="4980858"/>
            <a:ext cx="3195240" cy="8178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89053" y="4404596"/>
            <a:ext cx="320040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89053" y="2666998"/>
            <a:ext cx="31989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87593" y="4980857"/>
            <a:ext cx="3200400" cy="81034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567" y="4404595"/>
            <a:ext cx="3190741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52442" y="2666998"/>
            <a:ext cx="3194969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52442" y="4980854"/>
            <a:ext cx="3194968" cy="81034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364696-E1F3-49EF-AEC8-730A16D9A23F}" type="datetimeFigureOut">
              <a:rPr lang="en-US" altLang="en-US" smtClean="0"/>
              <a:pPr/>
              <a:t>2/16/2023</a:t>
            </a:fld>
            <a:endParaRPr lang="en-US" alt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2A1B0-4691-41D9-84E0-69D594EAA3FE}" type="slidenum">
              <a:rPr lang="en-US" altLang="en-US" smtClean="0"/>
              <a:pPr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41236434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364696-E1F3-49EF-AEC8-730A16D9A23F}" type="datetimeFigureOut">
              <a:rPr lang="en-US" altLang="en-US" smtClean="0"/>
              <a:pPr/>
              <a:t>2/16/2023</a:t>
            </a:fld>
            <a:endParaRPr lang="en-US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2A1B0-4691-41D9-84E0-69D594EAA3FE}" type="slidenum">
              <a:rPr lang="en-US" altLang="en-US" smtClean="0"/>
              <a:pPr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44162469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42400" y="609599"/>
            <a:ext cx="2005011" cy="518160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1410" y="609599"/>
            <a:ext cx="7748590" cy="5181601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364696-E1F3-49EF-AEC8-730A16D9A23F}" type="datetimeFigureOut">
              <a:rPr lang="en-US" altLang="en-US" smtClean="0"/>
              <a:pPr/>
              <a:t>2/16/2023</a:t>
            </a:fld>
            <a:endParaRPr lang="en-US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2A1B0-4691-41D9-84E0-69D594EAA3FE}" type="slidenum">
              <a:rPr lang="en-US" altLang="en-US" smtClean="0"/>
              <a:pPr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13708371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>
            <a:extLst>
              <a:ext uri="{FF2B5EF4-FFF2-40B4-BE49-F238E27FC236}">
                <a16:creationId xmlns:a16="http://schemas.microsoft.com/office/drawing/2014/main" id="{2E0BC0C9-E1C8-43B4-B02D-558783360CD4}"/>
              </a:ext>
            </a:extLst>
          </p:cNvPr>
          <p:cNvSpPr>
            <a:spLocks noGrp="1" noChangeArrowheads="1"/>
          </p:cNvSpPr>
          <p:nvPr>
            <p:ph type="ctrTitle" idx="4294967295"/>
          </p:nvPr>
        </p:nvSpPr>
        <p:spPr>
          <a:xfrm>
            <a:off x="4645152" y="1837944"/>
            <a:ext cx="6967728" cy="2624328"/>
          </a:xfrm>
        </p:spPr>
        <p:txBody>
          <a:bodyPr anchor="ctr">
            <a:normAutofit fontScale="90000"/>
          </a:bodyPr>
          <a:lstStyle>
            <a:lvl1pPr algn="ctr">
              <a:defRPr sz="4400" b="0">
                <a:solidFill>
                  <a:schemeClr val="accent3"/>
                </a:solidFill>
                <a:latin typeface="+mj-lt"/>
              </a:defRPr>
            </a:lvl1pPr>
          </a:lstStyle>
          <a:p>
            <a:pPr algn="l" eaLnBrk="1" hangingPunct="1"/>
            <a:r>
              <a:rPr lang="en-US" altLang="en-US" sz="6600" b="1">
                <a:latin typeface="+mn-lt"/>
              </a:rPr>
              <a:t>Click to edit Master title style</a:t>
            </a:r>
            <a:endParaRPr lang="en-US" altLang="en-US" sz="6600" b="1" dirty="0">
              <a:latin typeface="+mn-lt"/>
            </a:endParaRPr>
          </a:p>
        </p:txBody>
      </p:sp>
      <p:pic>
        <p:nvPicPr>
          <p:cNvPr id="3" name="Graphic 2">
            <a:extLst>
              <a:ext uri="{FF2B5EF4-FFF2-40B4-BE49-F238E27FC236}">
                <a16:creationId xmlns:a16="http://schemas.microsoft.com/office/drawing/2014/main" id="{10A0F3C9-3AB5-4E08-8531-AA11FB7336D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0" y="9525"/>
            <a:ext cx="4171950" cy="6838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558347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808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Right Pattern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Placeholder 15">
            <a:extLst>
              <a:ext uri="{FF2B5EF4-FFF2-40B4-BE49-F238E27FC236}">
                <a16:creationId xmlns:a16="http://schemas.microsoft.com/office/drawing/2014/main" id="{E8DBED36-2461-46D0-AF71-79E0064B375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762000" y="1905000"/>
            <a:ext cx="6477000" cy="3276600"/>
          </a:xfrm>
        </p:spPr>
        <p:txBody>
          <a:bodyPr/>
          <a:lstStyle>
            <a:lvl1pPr marL="0" indent="0">
              <a:buNone/>
              <a:defRPr sz="1800" b="1">
                <a:solidFill>
                  <a:schemeClr val="tx2">
                    <a:lumMod val="75000"/>
                    <a:lumOff val="25000"/>
                  </a:schemeClr>
                </a:solidFill>
              </a:defRPr>
            </a:lvl1pPr>
            <a:lvl2pPr marL="283464" indent="-283464">
              <a:spcBef>
                <a:spcPts val="1000"/>
              </a:spcBef>
              <a:defRPr sz="1800">
                <a:solidFill>
                  <a:schemeClr val="tx2">
                    <a:lumMod val="75000"/>
                    <a:lumOff val="25000"/>
                  </a:schemeClr>
                </a:solidFill>
              </a:defRPr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BEFAC9D2-EFFD-400B-A27D-15491636E88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143875" y="266700"/>
            <a:ext cx="4048125" cy="5924550"/>
          </a:xfrm>
          <a:prstGeom prst="rect">
            <a:avLst/>
          </a:prstGeom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A161FF1D-90EC-45F2-A73E-1903E6F9A7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1999" y="715961"/>
            <a:ext cx="6476999" cy="1189038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defRPr lang="en-US" sz="4000" b="1">
                <a:solidFill>
                  <a:schemeClr val="accent3"/>
                </a:solidFill>
                <a:ea typeface="+mn-ea"/>
                <a:cs typeface="+mn-cs"/>
              </a:defRPr>
            </a:lvl1pPr>
          </a:lstStyle>
          <a:p>
            <a:pPr marL="0" lvl="0" indent="0">
              <a:spcBef>
                <a:spcPts val="1000"/>
              </a:spcBef>
              <a:buFont typeface="Arial" panose="020B0604020202020204" pitchFamily="34" charset="0"/>
            </a:pPr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14571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6127">
          <p15:clr>
            <a:srgbClr val="5ACBF0"/>
          </p15:clr>
        </p15:guide>
        <p15:guide id="3" orient="horz" pos="2240">
          <p15:clr>
            <a:srgbClr val="5ACBF0"/>
          </p15:clr>
        </p15:guide>
        <p15:guide id="4" orient="horz" pos="2487">
          <p15:clr>
            <a:srgbClr val="5ACBF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364696-E1F3-49EF-AEC8-730A16D9A23F}" type="datetimeFigureOut">
              <a:rPr lang="en-US" altLang="en-US" smtClean="0"/>
              <a:pPr/>
              <a:t>2/16/2023</a:t>
            </a:fld>
            <a:endParaRPr lang="en-US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2A1B0-4691-41D9-84E0-69D594EAA3FE}" type="slidenum">
              <a:rPr lang="en-US" altLang="en-US" smtClean="0"/>
              <a:pPr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58002197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fetti Content Purp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3D9303A2-B30A-054C-B809-053B909E125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525301" y="1995467"/>
            <a:ext cx="9141397" cy="615553"/>
          </a:xfrm>
          <a:noFill/>
        </p:spPr>
        <p:txBody>
          <a:bodyPr wrap="square" lIns="0" tIns="0" rIns="0" bIns="0" anchor="b" anchorCtr="0">
            <a:spAutoFit/>
          </a:bodyPr>
          <a:lstStyle>
            <a:lvl1pPr algn="ctr" defTabSz="932742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000" b="1" i="0" kern="1200" cap="none" spc="-50" baseline="0" dirty="0">
                <a:ln w="3175">
                  <a:noFill/>
                </a:ln>
                <a:solidFill>
                  <a:schemeClr val="accent5"/>
                </a:solidFill>
                <a:effectLst/>
                <a:latin typeface="+mj-lt"/>
                <a:ea typeface="+mn-ea"/>
                <a:cs typeface="Segoe UI" pitchFamily="34" charset="0"/>
              </a:defRPr>
            </a:lvl1pPr>
          </a:lstStyle>
          <a:p>
            <a:r>
              <a:rPr lang="en-US" dirty="0"/>
              <a:t>Section title with border</a:t>
            </a:r>
          </a:p>
        </p:txBody>
      </p:sp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10F58DD1-3970-D84D-8040-EF33B0971D5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196307" y="3260705"/>
            <a:ext cx="7799387" cy="1534757"/>
          </a:xfrm>
          <a:prstGeom prst="rect">
            <a:avLst/>
          </a:prstGeom>
          <a:noFill/>
        </p:spPr>
        <p:txBody>
          <a:bodyPr wrap="square" lIns="0" tIns="0" rIns="0" bIns="0">
            <a:noAutofit/>
          </a:bodyPr>
          <a:lstStyle>
            <a:lvl1pPr marL="0" indent="0" algn="ctr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lang="en-US" sz="18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US"/>
              <a:t>Insert content here</a:t>
            </a:r>
          </a:p>
        </p:txBody>
      </p:sp>
      <p:pic>
        <p:nvPicPr>
          <p:cNvPr id="3" name="Graphic 2">
            <a:extLst>
              <a:ext uri="{FF2B5EF4-FFF2-40B4-BE49-F238E27FC236}">
                <a16:creationId xmlns:a16="http://schemas.microsoft.com/office/drawing/2014/main" id="{81B4C460-6DD9-4215-A553-BF8A2E91D94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015037" y="6086475"/>
            <a:ext cx="5953125" cy="771525"/>
          </a:xfrm>
          <a:prstGeom prst="rect">
            <a:avLst/>
          </a:prstGeom>
        </p:spPr>
      </p:pic>
      <p:pic>
        <p:nvPicPr>
          <p:cNvPr id="8" name="Graphic 7">
            <a:extLst>
              <a:ext uri="{FF2B5EF4-FFF2-40B4-BE49-F238E27FC236}">
                <a16:creationId xmlns:a16="http://schemas.microsoft.com/office/drawing/2014/main" id="{9FEB78B1-70BF-4543-BF64-761AB55C1BBE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0" y="0"/>
            <a:ext cx="6715125" cy="847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58563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6127">
          <p15:clr>
            <a:srgbClr val="5ACBF0"/>
          </p15:clr>
        </p15:guide>
        <p15:guide id="3" orient="horz" pos="2243">
          <p15:clr>
            <a:srgbClr val="5ACBF0"/>
          </p15:clr>
        </p15:guide>
        <p15:guide id="4" orient="horz" pos="2488">
          <p15:clr>
            <a:srgbClr val="5ACBF0"/>
          </p15:clr>
        </p15:guide>
      </p15:sldGuideLst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ottom Pattern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>
            <a:extLst>
              <a:ext uri="{FF2B5EF4-FFF2-40B4-BE49-F238E27FC236}">
                <a16:creationId xmlns:a16="http://schemas.microsoft.com/office/drawing/2014/main" id="{BC00585D-E155-409A-899A-29BDF4E57FD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62000" y="716577"/>
            <a:ext cx="10668000" cy="615553"/>
          </a:xfrm>
          <a:noFill/>
        </p:spPr>
        <p:txBody>
          <a:bodyPr wrap="square" lIns="0" tIns="0" rIns="0" bIns="0" anchor="b" anchorCtr="0">
            <a:spAutoFit/>
          </a:bodyPr>
          <a:lstStyle>
            <a:lvl1pPr algn="l" defTabSz="932742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000" b="1" i="0" kern="1200" cap="none" spc="-50" baseline="0" dirty="0">
                <a:ln w="3175">
                  <a:noFill/>
                </a:ln>
                <a:solidFill>
                  <a:schemeClr val="accent3">
                    <a:lumMod val="75000"/>
                  </a:schemeClr>
                </a:solidFill>
                <a:effectLst/>
                <a:latin typeface="+mj-lt"/>
                <a:ea typeface="+mn-ea"/>
                <a:cs typeface="Segoe UI" pitchFamily="34" charset="0"/>
              </a:defRPr>
            </a:lvl1pPr>
          </a:lstStyle>
          <a:p>
            <a:r>
              <a:rPr lang="en-US" dirty="0"/>
              <a:t>Insert text here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D944D9B-AA15-4DB5-AE58-0FA514F6FE8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62000" y="1790699"/>
            <a:ext cx="10668000" cy="685800"/>
          </a:xfrm>
          <a:prstGeom prst="rect">
            <a:avLst/>
          </a:prstGeom>
          <a:noFill/>
        </p:spPr>
        <p:txBody>
          <a:bodyPr wrap="square" lIns="0" tIns="0" rIns="0" bIns="0">
            <a:noAutofit/>
          </a:bodyPr>
          <a:lstStyle>
            <a:lvl1pPr marL="0" indent="0" algn="l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lang="en-US" sz="1800" kern="1200" dirty="0">
                <a:solidFill>
                  <a:schemeClr val="tx2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US"/>
              <a:t>Insert content here</a:t>
            </a:r>
          </a:p>
        </p:txBody>
      </p:sp>
      <p:pic>
        <p:nvPicPr>
          <p:cNvPr id="4" name="Graphic 3">
            <a:extLst>
              <a:ext uri="{FF2B5EF4-FFF2-40B4-BE49-F238E27FC236}">
                <a16:creationId xmlns:a16="http://schemas.microsoft.com/office/drawing/2014/main" id="{F0FED17F-41F1-4615-A696-AF6F85A6AB7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0" y="5905500"/>
            <a:ext cx="12192000" cy="952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126505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Left Pattern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Placeholder 15">
            <a:extLst>
              <a:ext uri="{FF2B5EF4-FFF2-40B4-BE49-F238E27FC236}">
                <a16:creationId xmlns:a16="http://schemas.microsoft.com/office/drawing/2014/main" id="{E8DBED36-2461-46D0-AF71-79E0064B375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648201" y="1905000"/>
            <a:ext cx="6960704" cy="3276600"/>
          </a:xfrm>
        </p:spPr>
        <p:txBody>
          <a:bodyPr/>
          <a:lstStyle>
            <a:lvl1pPr marL="0" indent="0">
              <a:buNone/>
              <a:defRPr sz="1800" b="1">
                <a:solidFill>
                  <a:schemeClr val="tx2">
                    <a:lumMod val="75000"/>
                    <a:lumOff val="25000"/>
                  </a:schemeClr>
                </a:solidFill>
              </a:defRPr>
            </a:lvl1pPr>
            <a:lvl2pPr marL="283464" indent="-283464">
              <a:spcBef>
                <a:spcPts val="1000"/>
              </a:spcBef>
              <a:defRPr sz="1800">
                <a:solidFill>
                  <a:schemeClr val="tx2">
                    <a:lumMod val="75000"/>
                    <a:lumOff val="25000"/>
                  </a:schemeClr>
                </a:solidFill>
              </a:defRPr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9419FA93-726C-46DF-AA6F-7936E001731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56025" y="242887"/>
            <a:ext cx="3629025" cy="6372225"/>
          </a:xfrm>
          <a:prstGeom prst="rect">
            <a:avLst/>
          </a:prstGeom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EBC916A3-2B6E-4719-959B-4D40B52E58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48201" y="715961"/>
            <a:ext cx="6960704" cy="1189038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defRPr lang="en-US" sz="4000" b="1">
                <a:solidFill>
                  <a:schemeClr val="accent3"/>
                </a:solidFill>
                <a:ea typeface="+mn-ea"/>
                <a:cs typeface="+mn-cs"/>
              </a:defRPr>
            </a:lvl1pPr>
          </a:lstStyle>
          <a:p>
            <a:pPr marL="0" lvl="0" indent="0">
              <a:spcBef>
                <a:spcPts val="1000"/>
              </a:spcBef>
              <a:buFont typeface="Arial" panose="020B0604020202020204" pitchFamily="34" charset="0"/>
            </a:pPr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19327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2928">
          <p15:clr>
            <a:srgbClr val="5ACBF0"/>
          </p15:clr>
        </p15:guide>
        <p15:guide id="3" orient="horz" pos="2240">
          <p15:clr>
            <a:srgbClr val="5ACBF0"/>
          </p15:clr>
        </p15:guide>
        <p15:guide id="4" orient="horz" pos="2487">
          <p15:clr>
            <a:srgbClr val="5ACBF0"/>
          </p15:clr>
        </p15:guide>
      </p15:sldGuideLst>
    </p:ext>
  </p:extLs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mart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 Placeholder 4">
            <a:extLst>
              <a:ext uri="{FF2B5EF4-FFF2-40B4-BE49-F238E27FC236}">
                <a16:creationId xmlns:a16="http://schemas.microsoft.com/office/drawing/2014/main" id="{3E65ED86-A26C-479A-8393-0BFDCBCD43F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62000" y="1783952"/>
            <a:ext cx="10668000" cy="1111648"/>
          </a:xfrm>
          <a:prstGeom prst="rect">
            <a:avLst/>
          </a:prstGeom>
          <a:noFill/>
        </p:spPr>
        <p:txBody>
          <a:bodyPr wrap="square" lIns="0" tIns="0" rIns="0" bIns="0">
            <a:noAutofit/>
          </a:bodyPr>
          <a:lstStyle>
            <a:lvl1pPr marL="0" indent="0" algn="l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lang="en-US" sz="18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US"/>
              <a:t>Insert content here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71A834B-FAC3-4C97-AEAE-75A4B8BAA8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2000" y="715964"/>
            <a:ext cx="9144000" cy="646332"/>
          </a:xfrm>
        </p:spPr>
        <p:txBody>
          <a:bodyPr vert="horz" lIns="91440" tIns="45720" rIns="91440" bIns="45720" rtlCol="0">
            <a:normAutofit/>
          </a:bodyPr>
          <a:lstStyle>
            <a:lvl1pPr>
              <a:defRPr lang="en-US" sz="4000" b="1">
                <a:solidFill>
                  <a:schemeClr val="accent4"/>
                </a:solidFill>
                <a:ea typeface="+mn-ea"/>
                <a:cs typeface="+mn-cs"/>
              </a:defRPr>
            </a:lvl1pPr>
          </a:lstStyle>
          <a:p>
            <a:pPr marL="0" lvl="0" indent="0">
              <a:spcBef>
                <a:spcPts val="1000"/>
              </a:spcBef>
              <a:buFont typeface="Arial" panose="020B0604020202020204" pitchFamily="34" charset="0"/>
            </a:pPr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241588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wo Phot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8498B63D-F60C-4A9D-8D3E-0C7CD748FED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762000" y="1905000"/>
            <a:ext cx="5334000" cy="3276600"/>
          </a:xfrm>
        </p:spPr>
        <p:txBody>
          <a:bodyPr/>
          <a:lstStyle>
            <a:lvl1pPr marL="0" indent="0">
              <a:buNone/>
              <a:defRPr sz="1800" b="1">
                <a:solidFill>
                  <a:schemeClr val="tx2">
                    <a:lumMod val="75000"/>
                    <a:lumOff val="25000"/>
                  </a:schemeClr>
                </a:solidFill>
              </a:defRPr>
            </a:lvl1pPr>
            <a:lvl2pPr marL="283464" indent="-283464">
              <a:spcBef>
                <a:spcPts val="1000"/>
              </a:spcBef>
              <a:defRPr sz="1800">
                <a:solidFill>
                  <a:schemeClr val="tx2">
                    <a:lumMod val="75000"/>
                    <a:lumOff val="25000"/>
                  </a:schemeClr>
                </a:solidFill>
              </a:defRPr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8" name="Picture Placeholder 13">
            <a:extLst>
              <a:ext uri="{FF2B5EF4-FFF2-40B4-BE49-F238E27FC236}">
                <a16:creationId xmlns:a16="http://schemas.microsoft.com/office/drawing/2014/main" id="{89E410BA-B0FE-4F0E-8BE5-D33CC016635B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858000" y="3444081"/>
            <a:ext cx="4572000" cy="2362200"/>
          </a:xfrm>
          <a:solidFill>
            <a:schemeClr val="accent3">
              <a:lumMod val="20000"/>
              <a:lumOff val="80000"/>
            </a:schemeClr>
          </a:solidFill>
        </p:spPr>
        <p:txBody>
          <a:bodyPr/>
          <a:lstStyle>
            <a:lvl1pPr algn="ctr">
              <a:buNone/>
              <a:defRPr sz="160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9" name="Picture Placeholder 13">
            <a:extLst>
              <a:ext uri="{FF2B5EF4-FFF2-40B4-BE49-F238E27FC236}">
                <a16:creationId xmlns:a16="http://schemas.microsoft.com/office/drawing/2014/main" id="{827A95C0-AE8D-46E1-9EF9-64504CBEF99E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858000" y="715963"/>
            <a:ext cx="4572000" cy="2362200"/>
          </a:xfrm>
          <a:solidFill>
            <a:schemeClr val="accent3">
              <a:lumMod val="20000"/>
              <a:lumOff val="80000"/>
            </a:schemeClr>
          </a:solidFill>
        </p:spPr>
        <p:txBody>
          <a:bodyPr/>
          <a:lstStyle>
            <a:lvl1pPr algn="ctr">
              <a:buNone/>
              <a:defRPr sz="160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pic>
        <p:nvPicPr>
          <p:cNvPr id="5" name="Graphic 4">
            <a:extLst>
              <a:ext uri="{FF2B5EF4-FFF2-40B4-BE49-F238E27FC236}">
                <a16:creationId xmlns:a16="http://schemas.microsoft.com/office/drawing/2014/main" id="{7A865C00-02F4-49EE-A361-F7D34853CE8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0" y="5905500"/>
            <a:ext cx="12192000" cy="952500"/>
          </a:xfrm>
          <a:prstGeom prst="rect">
            <a:avLst/>
          </a:prstGeom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EF84A5CD-78E4-4FA4-A69A-69BA623DCD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2000" y="715961"/>
            <a:ext cx="5334000" cy="1189038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defRPr lang="en-US" sz="4000" b="1">
                <a:solidFill>
                  <a:schemeClr val="accent3"/>
                </a:solidFill>
                <a:ea typeface="+mn-ea"/>
                <a:cs typeface="+mn-cs"/>
              </a:defRPr>
            </a:lvl1pPr>
          </a:lstStyle>
          <a:p>
            <a:pPr marL="0" lvl="0" indent="0">
              <a:spcBef>
                <a:spcPts val="1000"/>
              </a:spcBef>
              <a:buFont typeface="Arial" panose="020B0604020202020204" pitchFamily="34" charset="0"/>
            </a:pPr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26545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672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fetti Content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3D9303A2-B30A-054C-B809-053B909E125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525301" y="1995467"/>
            <a:ext cx="9141397" cy="615553"/>
          </a:xfrm>
          <a:noFill/>
        </p:spPr>
        <p:txBody>
          <a:bodyPr wrap="square" lIns="0" tIns="0" rIns="0" bIns="0" anchor="b" anchorCtr="0">
            <a:spAutoFit/>
          </a:bodyPr>
          <a:lstStyle>
            <a:lvl1pPr algn="ctr" defTabSz="932742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000" b="1" i="0" kern="1200" cap="none" spc="-50" baseline="0" dirty="0">
                <a:ln w="3175">
                  <a:noFill/>
                </a:ln>
                <a:solidFill>
                  <a:schemeClr val="accent4"/>
                </a:solidFill>
                <a:effectLst/>
                <a:latin typeface="+mj-lt"/>
                <a:ea typeface="+mn-ea"/>
                <a:cs typeface="Segoe UI" pitchFamily="34" charset="0"/>
              </a:defRPr>
            </a:lvl1pPr>
          </a:lstStyle>
          <a:p>
            <a:r>
              <a:rPr lang="en-US" dirty="0"/>
              <a:t>Section title with border</a:t>
            </a:r>
          </a:p>
        </p:txBody>
      </p:sp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10F58DD1-3970-D84D-8040-EF33B0971D5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196307" y="3260705"/>
            <a:ext cx="7799387" cy="1534757"/>
          </a:xfrm>
          <a:prstGeom prst="rect">
            <a:avLst/>
          </a:prstGeom>
          <a:noFill/>
        </p:spPr>
        <p:txBody>
          <a:bodyPr wrap="square" lIns="0" tIns="0" rIns="0" bIns="0">
            <a:noAutofit/>
          </a:bodyPr>
          <a:lstStyle>
            <a:lvl1pPr marL="0" indent="0" algn="ctr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lang="en-US" sz="18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US" dirty="0"/>
              <a:t>Insert content here</a:t>
            </a:r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D4DB5AF3-A5ED-4D17-BD3C-81D11C4F944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772150" y="6086475"/>
            <a:ext cx="5953125" cy="771525"/>
          </a:xfrm>
          <a:prstGeom prst="rect">
            <a:avLst/>
          </a:prstGeom>
        </p:spPr>
      </p:pic>
      <p:pic>
        <p:nvPicPr>
          <p:cNvPr id="7" name="Graphic 6">
            <a:extLst>
              <a:ext uri="{FF2B5EF4-FFF2-40B4-BE49-F238E27FC236}">
                <a16:creationId xmlns:a16="http://schemas.microsoft.com/office/drawing/2014/main" id="{E420EFF2-8173-4E25-ADF3-8100FA16D44D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0" y="0"/>
            <a:ext cx="6715125" cy="847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91742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6127">
          <p15:clr>
            <a:srgbClr val="5ACBF0"/>
          </p15:clr>
        </p15:guide>
        <p15:guide id="3" orient="horz" pos="2243">
          <p15:clr>
            <a:srgbClr val="5ACBF0"/>
          </p15:clr>
        </p15:guide>
        <p15:guide id="4" orient="horz" pos="2488">
          <p15:clr>
            <a:srgbClr val="5ACBF0"/>
          </p15:clr>
        </p15:guide>
      </p15:sldGuideLst>
    </p:ext>
  </p:extLs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ottom Pattern Blac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Placeholder 4">
            <a:extLst>
              <a:ext uri="{FF2B5EF4-FFF2-40B4-BE49-F238E27FC236}">
                <a16:creationId xmlns:a16="http://schemas.microsoft.com/office/drawing/2014/main" id="{1EEF53A4-35A6-4E43-B220-67DA381C5910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196307" y="3260705"/>
            <a:ext cx="7799387" cy="1534757"/>
          </a:xfrm>
          <a:prstGeom prst="rect">
            <a:avLst/>
          </a:prstGeom>
          <a:noFill/>
        </p:spPr>
        <p:txBody>
          <a:bodyPr wrap="square" lIns="0" tIns="0" rIns="0" bIns="0">
            <a:noAutofit/>
          </a:bodyPr>
          <a:lstStyle>
            <a:lvl1pPr marL="0" indent="0" algn="ctr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lang="en-US" sz="18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US"/>
              <a:t>Insert content here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07724906-4405-47F4-B533-7291B003B0A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525301" y="1995467"/>
            <a:ext cx="9141397" cy="615553"/>
          </a:xfrm>
          <a:noFill/>
        </p:spPr>
        <p:txBody>
          <a:bodyPr wrap="square" lIns="0" tIns="0" rIns="0" bIns="0" anchor="b" anchorCtr="0">
            <a:spAutoFit/>
          </a:bodyPr>
          <a:lstStyle>
            <a:lvl1pPr algn="ctr" defTabSz="932742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000" b="1" i="0" kern="1200" cap="none" spc="-50" baseline="0" dirty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itchFamily="34" charset="0"/>
              </a:defRPr>
            </a:lvl1pPr>
          </a:lstStyle>
          <a:p>
            <a:r>
              <a:rPr lang="en-US"/>
              <a:t>Insert Text Here</a:t>
            </a:r>
          </a:p>
        </p:txBody>
      </p:sp>
      <p:pic>
        <p:nvPicPr>
          <p:cNvPr id="7" name="Graphic 6">
            <a:extLst>
              <a:ext uri="{FF2B5EF4-FFF2-40B4-BE49-F238E27FC236}">
                <a16:creationId xmlns:a16="http://schemas.microsoft.com/office/drawing/2014/main" id="{96A11B1F-F0BD-4D89-BF5D-45A1199819A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r="365"/>
          <a:stretch/>
        </p:blipFill>
        <p:spPr>
          <a:xfrm>
            <a:off x="44450" y="5638800"/>
            <a:ext cx="12147550" cy="1219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300559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ne Phot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8498B63D-F60C-4A9D-8D3E-0C7CD748FED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762000" y="1905000"/>
            <a:ext cx="5334000" cy="3276600"/>
          </a:xfrm>
        </p:spPr>
        <p:txBody>
          <a:bodyPr/>
          <a:lstStyle>
            <a:lvl1pPr marL="0" indent="0">
              <a:buNone/>
              <a:defRPr sz="1800" b="1">
                <a:solidFill>
                  <a:schemeClr val="tx2">
                    <a:lumMod val="75000"/>
                    <a:lumOff val="25000"/>
                  </a:schemeClr>
                </a:solidFill>
              </a:defRPr>
            </a:lvl1pPr>
            <a:lvl2pPr marL="283464" indent="-283464">
              <a:spcBef>
                <a:spcPts val="1000"/>
              </a:spcBef>
              <a:defRPr sz="1800">
                <a:solidFill>
                  <a:schemeClr val="tx2">
                    <a:lumMod val="75000"/>
                    <a:lumOff val="25000"/>
                  </a:schemeClr>
                </a:solidFill>
              </a:defRPr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9B1932CF-F265-4AEE-8704-F42C01AFB47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858000" y="715963"/>
            <a:ext cx="4572000" cy="4654823"/>
          </a:xfrm>
          <a:solidFill>
            <a:schemeClr val="accent3">
              <a:lumMod val="20000"/>
              <a:lumOff val="80000"/>
            </a:schemeClr>
          </a:solidFill>
        </p:spPr>
        <p:txBody>
          <a:bodyPr/>
          <a:lstStyle>
            <a:lvl1pPr algn="ctr">
              <a:buNone/>
              <a:defRPr sz="160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C87C0253-70CA-4E5C-AE9D-1B0C8D3813F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r="365"/>
          <a:stretch/>
        </p:blipFill>
        <p:spPr>
          <a:xfrm>
            <a:off x="44450" y="5638800"/>
            <a:ext cx="12147550" cy="12192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CD6C0B2-9A48-4C93-B61B-29BAD5AA58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2000" y="715961"/>
            <a:ext cx="5334000" cy="1189038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defRPr lang="en-US" sz="4000" b="1">
                <a:solidFill>
                  <a:schemeClr val="accent3"/>
                </a:solidFill>
                <a:ea typeface="+mn-ea"/>
                <a:cs typeface="+mn-cs"/>
              </a:defRPr>
            </a:lvl1pPr>
          </a:lstStyle>
          <a:p>
            <a:pPr marL="0" lvl="0" indent="0">
              <a:spcBef>
                <a:spcPts val="1000"/>
              </a:spcBef>
              <a:buFont typeface="Arial" panose="020B0604020202020204" pitchFamily="34" charset="0"/>
            </a:pPr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49468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419226"/>
            <a:ext cx="9906000" cy="2852737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424362"/>
            <a:ext cx="9906000" cy="1374776"/>
          </a:xfrm>
        </p:spPr>
        <p:txBody>
          <a:bodyPr>
            <a:normAutofit/>
          </a:bodyPr>
          <a:lstStyle>
            <a:lvl1pPr marL="0" indent="0">
              <a:buNone/>
              <a:defRPr sz="1800" cap="all"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364696-E1F3-49EF-AEC8-730A16D9A23F}" type="datetimeFigureOut">
              <a:rPr lang="en-US" altLang="en-US" smtClean="0"/>
              <a:pPr/>
              <a:t>2/16/2023</a:t>
            </a:fld>
            <a:endParaRPr lang="en-US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2A1B0-4691-41D9-84E0-69D594EAA3FE}" type="slidenum">
              <a:rPr lang="en-US" altLang="en-US" smtClean="0"/>
              <a:pPr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6009312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1410" y="2249486"/>
            <a:ext cx="4878389" cy="354171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249486"/>
            <a:ext cx="4875211" cy="354171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364696-E1F3-49EF-AEC8-730A16D9A23F}" type="datetimeFigureOut">
              <a:rPr lang="en-US" altLang="en-US" smtClean="0"/>
              <a:pPr/>
              <a:t>2/16/2023</a:t>
            </a:fld>
            <a:endParaRPr lang="en-US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2A1B0-4691-41D9-84E0-69D594EAA3FE}" type="slidenum">
              <a:rPr lang="en-US" altLang="en-US" smtClean="0"/>
              <a:pPr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5844657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19126"/>
            <a:ext cx="9906000" cy="1477961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0019" y="2249486"/>
            <a:ext cx="4649783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1410" y="3073397"/>
            <a:ext cx="4878391" cy="271780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8" y="2249485"/>
            <a:ext cx="4646602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073397"/>
            <a:ext cx="4875210" cy="271780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364696-E1F3-49EF-AEC8-730A16D9A23F}" type="datetimeFigureOut">
              <a:rPr lang="en-US" altLang="en-US" smtClean="0"/>
              <a:pPr/>
              <a:t>2/16/2023</a:t>
            </a:fld>
            <a:endParaRPr lang="en-US" alt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2A1B0-4691-41D9-84E0-69D594EAA3FE}" type="slidenum">
              <a:rPr lang="en-US" altLang="en-US" smtClean="0"/>
              <a:pPr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7782395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364696-E1F3-49EF-AEC8-730A16D9A23F}" type="datetimeFigureOut">
              <a:rPr lang="en-US" altLang="en-US" smtClean="0"/>
              <a:pPr/>
              <a:t>2/16/2023</a:t>
            </a:fld>
            <a:endParaRPr lang="en-US" alt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2A1B0-4691-41D9-84E0-69D594EAA3FE}" type="slidenum">
              <a:rPr lang="en-US" altLang="en-US" smtClean="0"/>
              <a:pPr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9855170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A1B9BC-7BE7-4893-90FD-CC95830FD8F2}" type="datetimeFigureOut">
              <a:rPr lang="en-US" smtClean="0"/>
              <a:t>2/16/2023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15270E-046A-4C23-BC98-E307A7DD6BE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01148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6705" y="609601"/>
            <a:ext cx="3856037" cy="1639884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56200" y="592666"/>
            <a:ext cx="5891209" cy="5198534"/>
          </a:xfrm>
        </p:spPr>
        <p:txBody>
          <a:bodyPr anchor="ctr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6705" y="2249486"/>
            <a:ext cx="3856037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364696-E1F3-49EF-AEC8-730A16D9A23F}" type="datetimeFigureOut">
              <a:rPr lang="en-US" altLang="en-US" smtClean="0"/>
              <a:pPr/>
              <a:t>2/16/2023</a:t>
            </a:fld>
            <a:endParaRPr lang="en-US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2A1B0-4691-41D9-84E0-69D594EAA3FE}" type="slidenum">
              <a:rPr lang="en-US" altLang="en-US" smtClean="0"/>
              <a:pPr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8871674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5934508" cy="163988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380721" y="609601"/>
            <a:ext cx="3666690" cy="5181599"/>
          </a:xfrm>
          <a:prstGeom prst="round2DiagRect">
            <a:avLst>
              <a:gd name="adj1" fmla="val 5608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2249486"/>
            <a:ext cx="5934511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364696-E1F3-49EF-AEC8-730A16D9A23F}" type="datetimeFigureOut">
              <a:rPr lang="en-US" altLang="en-US" smtClean="0"/>
              <a:pPr/>
              <a:t>2/16/2023</a:t>
            </a:fld>
            <a:endParaRPr lang="en-US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2A1B0-4691-41D9-84E0-69D594EAA3FE}" type="slidenum">
              <a:rPr lang="en-US" altLang="en-US" smtClean="0"/>
              <a:pPr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5402328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9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Group 7"/>
          <p:cNvGrpSpPr/>
          <p:nvPr/>
        </p:nvGrpSpPr>
        <p:grpSpPr>
          <a:xfrm>
            <a:off x="-14288" y="0"/>
            <a:ext cx="12053888" cy="6858001"/>
            <a:chOff x="-14288" y="0"/>
            <a:chExt cx="12053888" cy="6858001"/>
          </a:xfrm>
        </p:grpSpPr>
        <p:grpSp>
          <p:nvGrpSpPr>
            <p:cNvPr id="9" name="Group 8"/>
            <p:cNvGrpSpPr/>
            <p:nvPr/>
          </p:nvGrpSpPr>
          <p:grpSpPr>
            <a:xfrm>
              <a:off x="-14288" y="0"/>
              <a:ext cx="1220788" cy="6858001"/>
              <a:chOff x="-14288" y="0"/>
              <a:chExt cx="1220788" cy="6858001"/>
            </a:xfrm>
            <a:gradFill flip="none" rotWithShape="1">
              <a:gsLst>
                <a:gs pos="0">
                  <a:schemeClr val="tx2"/>
                </a:gs>
                <a:gs pos="100000">
                  <a:schemeClr val="bg2">
                    <a:lumMod val="60000"/>
                    <a:lumOff val="4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21" name="Rectangle 5"/>
              <p:cNvSpPr>
                <a:spLocks noChangeArrowheads="1"/>
              </p:cNvSpPr>
              <p:nvPr/>
            </p:nvSpPr>
            <p:spPr bwMode="auto">
              <a:xfrm>
                <a:off x="114300" y="4763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22" name="Freeform 6"/>
              <p:cNvSpPr>
                <a:spLocks noEditPoints="1"/>
              </p:cNvSpPr>
              <p:nvPr/>
            </p:nvSpPr>
            <p:spPr bwMode="auto">
              <a:xfrm>
                <a:off x="33337" y="217646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3" name="Freeform 7"/>
              <p:cNvSpPr>
                <a:spLocks noEditPoints="1"/>
              </p:cNvSpPr>
              <p:nvPr/>
            </p:nvSpPr>
            <p:spPr bwMode="auto">
              <a:xfrm>
                <a:off x="28575" y="4021138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4" name="Freeform 8"/>
              <p:cNvSpPr/>
              <p:nvPr/>
            </p:nvSpPr>
            <p:spPr bwMode="auto">
              <a:xfrm>
                <a:off x="200025" y="4763"/>
                <a:ext cx="369888" cy="1811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41">
                    <a:moveTo>
                      <a:pt x="218" y="1141"/>
                    </a:moveTo>
                    <a:lnTo>
                      <a:pt x="0" y="626"/>
                    </a:lnTo>
                    <a:lnTo>
                      <a:pt x="0" y="0"/>
                    </a:lnTo>
                    <a:lnTo>
                      <a:pt x="15" y="0"/>
                    </a:lnTo>
                    <a:lnTo>
                      <a:pt x="15" y="623"/>
                    </a:lnTo>
                    <a:lnTo>
                      <a:pt x="233" y="1135"/>
                    </a:lnTo>
                    <a:lnTo>
                      <a:pt x="218" y="11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5" name="Freeform 9"/>
              <p:cNvSpPr>
                <a:spLocks noEditPoints="1"/>
              </p:cNvSpPr>
              <p:nvPr/>
            </p:nvSpPr>
            <p:spPr bwMode="auto">
              <a:xfrm>
                <a:off x="503237" y="1801813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6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6" name="Freeform 10"/>
              <p:cNvSpPr/>
              <p:nvPr/>
            </p:nvSpPr>
            <p:spPr bwMode="auto">
              <a:xfrm>
                <a:off x="285750" y="4763"/>
                <a:ext cx="369888" cy="1430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901">
                    <a:moveTo>
                      <a:pt x="221" y="901"/>
                    </a:moveTo>
                    <a:lnTo>
                      <a:pt x="0" y="383"/>
                    </a:lnTo>
                    <a:lnTo>
                      <a:pt x="0" y="0"/>
                    </a:lnTo>
                    <a:lnTo>
                      <a:pt x="18" y="0"/>
                    </a:lnTo>
                    <a:lnTo>
                      <a:pt x="18" y="380"/>
                    </a:lnTo>
                    <a:lnTo>
                      <a:pt x="233" y="895"/>
                    </a:lnTo>
                    <a:lnTo>
                      <a:pt x="221" y="90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7" name="Freeform 11"/>
              <p:cNvSpPr/>
              <p:nvPr/>
            </p:nvSpPr>
            <p:spPr bwMode="auto">
              <a:xfrm>
                <a:off x="546100" y="0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96" y="575"/>
                    </a:moveTo>
                    <a:lnTo>
                      <a:pt x="78" y="575"/>
                    </a:lnTo>
                    <a:lnTo>
                      <a:pt x="78" y="192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96" y="189"/>
                    </a:lnTo>
                    <a:lnTo>
                      <a:pt x="96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8" name="Freeform 12"/>
              <p:cNvSpPr>
                <a:spLocks noEditPoints="1"/>
              </p:cNvSpPr>
              <p:nvPr/>
            </p:nvSpPr>
            <p:spPr bwMode="auto">
              <a:xfrm>
                <a:off x="588962" y="14208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7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9" name="Freeform 13"/>
              <p:cNvSpPr>
                <a:spLocks noEditPoints="1"/>
              </p:cNvSpPr>
              <p:nvPr/>
            </p:nvSpPr>
            <p:spPr bwMode="auto">
              <a:xfrm>
                <a:off x="588962" y="9032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0" name="Freeform 14"/>
              <p:cNvSpPr/>
              <p:nvPr/>
            </p:nvSpPr>
            <p:spPr bwMode="auto">
              <a:xfrm>
                <a:off x="641350" y="0"/>
                <a:ext cx="422275" cy="527050"/>
              </a:xfrm>
              <a:custGeom>
                <a:avLst/>
                <a:gdLst/>
                <a:ahLst/>
                <a:cxnLst/>
                <a:rect l="0" t="0" r="r" b="b"/>
                <a:pathLst>
                  <a:path w="266" h="332">
                    <a:moveTo>
                      <a:pt x="257" y="332"/>
                    </a:moveTo>
                    <a:lnTo>
                      <a:pt x="48" y="123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63" y="114"/>
                    </a:lnTo>
                    <a:lnTo>
                      <a:pt x="266" y="320"/>
                    </a:lnTo>
                    <a:lnTo>
                      <a:pt x="257" y="3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1" name="Freeform 15"/>
              <p:cNvSpPr>
                <a:spLocks noEditPoints="1"/>
              </p:cNvSpPr>
              <p:nvPr/>
            </p:nvSpPr>
            <p:spPr bwMode="auto">
              <a:xfrm>
                <a:off x="1020762" y="488950"/>
                <a:ext cx="161925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4" h="31">
                    <a:moveTo>
                      <a:pt x="17" y="31"/>
                    </a:moveTo>
                    <a:cubicBezTo>
                      <a:pt x="13" y="31"/>
                      <a:pt x="9" y="30"/>
                      <a:pt x="6" y="27"/>
                    </a:cubicBezTo>
                    <a:cubicBezTo>
                      <a:pt x="0" y="20"/>
                      <a:pt x="0" y="10"/>
                      <a:pt x="6" y="4"/>
                    </a:cubicBezTo>
                    <a:cubicBezTo>
                      <a:pt x="9" y="1"/>
                      <a:pt x="13" y="0"/>
                      <a:pt x="17" y="0"/>
                    </a:cubicBezTo>
                    <a:cubicBezTo>
                      <a:pt x="21" y="0"/>
                      <a:pt x="25" y="1"/>
                      <a:pt x="28" y="4"/>
                    </a:cubicBezTo>
                    <a:cubicBezTo>
                      <a:pt x="34" y="10"/>
                      <a:pt x="34" y="20"/>
                      <a:pt x="28" y="27"/>
                    </a:cubicBezTo>
                    <a:cubicBezTo>
                      <a:pt x="25" y="30"/>
                      <a:pt x="21" y="31"/>
                      <a:pt x="17" y="31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5"/>
                      <a:pt x="9" y="7"/>
                    </a:cubicBezTo>
                    <a:cubicBezTo>
                      <a:pt x="4" y="12"/>
                      <a:pt x="4" y="19"/>
                      <a:pt x="9" y="24"/>
                    </a:cubicBezTo>
                    <a:cubicBezTo>
                      <a:pt x="11" y="26"/>
                      <a:pt x="14" y="27"/>
                      <a:pt x="17" y="27"/>
                    </a:cubicBezTo>
                    <a:cubicBezTo>
                      <a:pt x="20" y="27"/>
                      <a:pt x="23" y="26"/>
                      <a:pt x="25" y="24"/>
                    </a:cubicBezTo>
                    <a:cubicBezTo>
                      <a:pt x="30" y="19"/>
                      <a:pt x="30" y="12"/>
                      <a:pt x="25" y="7"/>
                    </a:cubicBezTo>
                    <a:cubicBezTo>
                      <a:pt x="23" y="5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2" name="Line 16"/>
              <p:cNvSpPr>
                <a:spLocks noChangeShapeType="1"/>
              </p:cNvSpPr>
              <p:nvPr/>
            </p:nvSpPr>
            <p:spPr bwMode="auto">
              <a:xfrm>
                <a:off x="-4763" y="9525"/>
                <a:ext cx="0" cy="0"/>
              </a:xfrm>
              <a:prstGeom prst="line">
                <a:avLst/>
              </a:prstGeom>
              <a:grpFill/>
              <a:ln w="1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</p:sp>
          <p:sp>
            <p:nvSpPr>
              <p:cNvPr id="33" name="Freeform 17"/>
              <p:cNvSpPr/>
              <p:nvPr/>
            </p:nvSpPr>
            <p:spPr bwMode="auto">
              <a:xfrm>
                <a:off x="9525" y="1801813"/>
                <a:ext cx="123825" cy="127000"/>
              </a:xfrm>
              <a:custGeom>
                <a:avLst/>
                <a:gdLst/>
                <a:ahLst/>
                <a:cxnLst/>
                <a:rect l="0" t="0" r="r" b="b"/>
                <a:pathLst>
                  <a:path w="78" h="80">
                    <a:moveTo>
                      <a:pt x="6" y="80"/>
                    </a:moveTo>
                    <a:lnTo>
                      <a:pt x="0" y="71"/>
                    </a:lnTo>
                    <a:lnTo>
                      <a:pt x="69" y="0"/>
                    </a:lnTo>
                    <a:lnTo>
                      <a:pt x="78" y="9"/>
                    </a:lnTo>
                    <a:lnTo>
                      <a:pt x="6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4" name="Freeform 18"/>
              <p:cNvSpPr/>
              <p:nvPr/>
            </p:nvSpPr>
            <p:spPr bwMode="auto">
              <a:xfrm>
                <a:off x="-9525" y="3549650"/>
                <a:ext cx="147638" cy="481013"/>
              </a:xfrm>
              <a:custGeom>
                <a:avLst/>
                <a:gdLst/>
                <a:ahLst/>
                <a:cxnLst/>
                <a:rect l="0" t="0" r="r" b="b"/>
                <a:pathLst>
                  <a:path w="93" h="303">
                    <a:moveTo>
                      <a:pt x="93" y="303"/>
                    </a:moveTo>
                    <a:lnTo>
                      <a:pt x="78" y="303"/>
                    </a:lnTo>
                    <a:lnTo>
                      <a:pt x="78" y="78"/>
                    </a:lnTo>
                    <a:lnTo>
                      <a:pt x="0" y="12"/>
                    </a:lnTo>
                    <a:lnTo>
                      <a:pt x="12" y="0"/>
                    </a:lnTo>
                    <a:lnTo>
                      <a:pt x="93" y="69"/>
                    </a:lnTo>
                    <a:lnTo>
                      <a:pt x="93" y="30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5" name="Freeform 19"/>
              <p:cNvSpPr/>
              <p:nvPr/>
            </p:nvSpPr>
            <p:spPr bwMode="auto">
              <a:xfrm>
                <a:off x="128587" y="1382713"/>
                <a:ext cx="142875" cy="476250"/>
              </a:xfrm>
              <a:custGeom>
                <a:avLst/>
                <a:gdLst/>
                <a:ahLst/>
                <a:cxnLst/>
                <a:rect l="0" t="0" r="r" b="b"/>
                <a:pathLst>
                  <a:path w="90" h="300">
                    <a:moveTo>
                      <a:pt x="90" y="300"/>
                    </a:moveTo>
                    <a:lnTo>
                      <a:pt x="78" y="300"/>
                    </a:lnTo>
                    <a:lnTo>
                      <a:pt x="78" y="84"/>
                    </a:lnTo>
                    <a:lnTo>
                      <a:pt x="0" y="9"/>
                    </a:lnTo>
                    <a:lnTo>
                      <a:pt x="9" y="0"/>
                    </a:lnTo>
                    <a:lnTo>
                      <a:pt x="90" y="81"/>
                    </a:lnTo>
                    <a:lnTo>
                      <a:pt x="90" y="30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6" name="Freeform 20"/>
              <p:cNvSpPr>
                <a:spLocks noEditPoints="1"/>
              </p:cNvSpPr>
              <p:nvPr/>
            </p:nvSpPr>
            <p:spPr bwMode="auto">
              <a:xfrm>
                <a:off x="204787" y="1849438"/>
                <a:ext cx="114300" cy="107950"/>
              </a:xfrm>
              <a:custGeom>
                <a:avLst/>
                <a:gdLst/>
                <a:ahLst/>
                <a:cxnLst/>
                <a:rect l="0" t="0" r="r" b="b"/>
                <a:pathLst>
                  <a:path w="24" h="23">
                    <a:moveTo>
                      <a:pt x="12" y="23"/>
                    </a:moveTo>
                    <a:cubicBezTo>
                      <a:pt x="6" y="23"/>
                      <a:pt x="0" y="18"/>
                      <a:pt x="0" y="12"/>
                    </a:cubicBezTo>
                    <a:cubicBezTo>
                      <a:pt x="0" y="5"/>
                      <a:pt x="6" y="0"/>
                      <a:pt x="12" y="0"/>
                    </a:cubicBezTo>
                    <a:cubicBezTo>
                      <a:pt x="18" y="0"/>
                      <a:pt x="24" y="5"/>
                      <a:pt x="24" y="12"/>
                    </a:cubicBezTo>
                    <a:cubicBezTo>
                      <a:pt x="24" y="18"/>
                      <a:pt x="18" y="23"/>
                      <a:pt x="12" y="23"/>
                    </a:cubicBezTo>
                    <a:close/>
                    <a:moveTo>
                      <a:pt x="12" y="4"/>
                    </a:moveTo>
                    <a:cubicBezTo>
                      <a:pt x="8" y="4"/>
                      <a:pt x="4" y="8"/>
                      <a:pt x="4" y="12"/>
                    </a:cubicBezTo>
                    <a:cubicBezTo>
                      <a:pt x="4" y="16"/>
                      <a:pt x="8" y="19"/>
                      <a:pt x="12" y="19"/>
                    </a:cubicBezTo>
                    <a:cubicBezTo>
                      <a:pt x="16" y="19"/>
                      <a:pt x="20" y="16"/>
                      <a:pt x="20" y="12"/>
                    </a:cubicBezTo>
                    <a:cubicBezTo>
                      <a:pt x="20" y="8"/>
                      <a:pt x="16" y="4"/>
                      <a:pt x="1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7" name="Rectangle 21"/>
              <p:cNvSpPr>
                <a:spLocks noChangeArrowheads="1"/>
              </p:cNvSpPr>
              <p:nvPr/>
            </p:nvSpPr>
            <p:spPr bwMode="auto">
              <a:xfrm>
                <a:off x="133350" y="4662488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38" name="Freeform 22"/>
              <p:cNvSpPr/>
              <p:nvPr/>
            </p:nvSpPr>
            <p:spPr bwMode="auto">
              <a:xfrm>
                <a:off x="223837" y="5041900"/>
                <a:ext cx="369888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35">
                    <a:moveTo>
                      <a:pt x="15" y="1135"/>
                    </a:moveTo>
                    <a:lnTo>
                      <a:pt x="0" y="1135"/>
                    </a:lnTo>
                    <a:lnTo>
                      <a:pt x="0" y="515"/>
                    </a:lnTo>
                    <a:lnTo>
                      <a:pt x="0" y="512"/>
                    </a:lnTo>
                    <a:lnTo>
                      <a:pt x="218" y="0"/>
                    </a:lnTo>
                    <a:lnTo>
                      <a:pt x="233" y="6"/>
                    </a:lnTo>
                    <a:lnTo>
                      <a:pt x="15" y="518"/>
                    </a:lnTo>
                    <a:lnTo>
                      <a:pt x="15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9" name="Freeform 23"/>
              <p:cNvSpPr>
                <a:spLocks noEditPoints="1"/>
              </p:cNvSpPr>
              <p:nvPr/>
            </p:nvSpPr>
            <p:spPr bwMode="auto">
              <a:xfrm>
                <a:off x="52387" y="44815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0" name="Freeform 24"/>
              <p:cNvSpPr/>
              <p:nvPr/>
            </p:nvSpPr>
            <p:spPr bwMode="auto">
              <a:xfrm>
                <a:off x="-14288" y="5627688"/>
                <a:ext cx="85725" cy="1216025"/>
              </a:xfrm>
              <a:custGeom>
                <a:avLst/>
                <a:gdLst/>
                <a:ahLst/>
                <a:cxnLst/>
                <a:rect l="0" t="0" r="r" b="b"/>
                <a:pathLst>
                  <a:path w="54" h="766">
                    <a:moveTo>
                      <a:pt x="54" y="766"/>
                    </a:moveTo>
                    <a:lnTo>
                      <a:pt x="36" y="766"/>
                    </a:lnTo>
                    <a:lnTo>
                      <a:pt x="36" y="149"/>
                    </a:lnTo>
                    <a:lnTo>
                      <a:pt x="0" y="3"/>
                    </a:lnTo>
                    <a:lnTo>
                      <a:pt x="18" y="0"/>
                    </a:lnTo>
                    <a:lnTo>
                      <a:pt x="54" y="146"/>
                    </a:lnTo>
                    <a:lnTo>
                      <a:pt x="54" y="76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1" name="Freeform 25"/>
              <p:cNvSpPr>
                <a:spLocks noEditPoints="1"/>
              </p:cNvSpPr>
              <p:nvPr/>
            </p:nvSpPr>
            <p:spPr bwMode="auto">
              <a:xfrm>
                <a:off x="527050" y="48672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2" name="Freeform 26"/>
              <p:cNvSpPr/>
              <p:nvPr/>
            </p:nvSpPr>
            <p:spPr bwMode="auto">
              <a:xfrm>
                <a:off x="309562" y="5422900"/>
                <a:ext cx="374650" cy="1425575"/>
              </a:xfrm>
              <a:custGeom>
                <a:avLst/>
                <a:gdLst/>
                <a:ahLst/>
                <a:cxnLst/>
                <a:rect l="0" t="0" r="r" b="b"/>
                <a:pathLst>
                  <a:path w="236" h="898">
                    <a:moveTo>
                      <a:pt x="18" y="898"/>
                    </a:moveTo>
                    <a:lnTo>
                      <a:pt x="0" y="898"/>
                    </a:lnTo>
                    <a:lnTo>
                      <a:pt x="0" y="515"/>
                    </a:lnTo>
                    <a:lnTo>
                      <a:pt x="3" y="512"/>
                    </a:lnTo>
                    <a:lnTo>
                      <a:pt x="221" y="0"/>
                    </a:lnTo>
                    <a:lnTo>
                      <a:pt x="236" y="6"/>
                    </a:lnTo>
                    <a:lnTo>
                      <a:pt x="18" y="518"/>
                    </a:lnTo>
                    <a:lnTo>
                      <a:pt x="18" y="89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3" name="Freeform 27"/>
              <p:cNvSpPr/>
              <p:nvPr/>
            </p:nvSpPr>
            <p:spPr bwMode="auto">
              <a:xfrm>
                <a:off x="569912" y="5945188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15" y="575"/>
                    </a:moveTo>
                    <a:lnTo>
                      <a:pt x="0" y="569"/>
                    </a:lnTo>
                    <a:lnTo>
                      <a:pt x="81" y="383"/>
                    </a:lnTo>
                    <a:lnTo>
                      <a:pt x="81" y="0"/>
                    </a:lnTo>
                    <a:lnTo>
                      <a:pt x="96" y="0"/>
                    </a:lnTo>
                    <a:lnTo>
                      <a:pt x="96" y="386"/>
                    </a:lnTo>
                    <a:lnTo>
                      <a:pt x="15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4" name="Freeform 28"/>
              <p:cNvSpPr>
                <a:spLocks noEditPoints="1"/>
              </p:cNvSpPr>
              <p:nvPr/>
            </p:nvSpPr>
            <p:spPr bwMode="auto">
              <a:xfrm>
                <a:off x="612775" y="52466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5" name="Freeform 29"/>
              <p:cNvSpPr>
                <a:spLocks noEditPoints="1"/>
              </p:cNvSpPr>
              <p:nvPr/>
            </p:nvSpPr>
            <p:spPr bwMode="auto">
              <a:xfrm>
                <a:off x="612775" y="57642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6" name="Freeform 30"/>
              <p:cNvSpPr/>
              <p:nvPr/>
            </p:nvSpPr>
            <p:spPr bwMode="auto">
              <a:xfrm>
                <a:off x="669925" y="6330950"/>
                <a:ext cx="417513" cy="517525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6">
                    <a:moveTo>
                      <a:pt x="15" y="326"/>
                    </a:moveTo>
                    <a:lnTo>
                      <a:pt x="0" y="320"/>
                    </a:lnTo>
                    <a:lnTo>
                      <a:pt x="45" y="206"/>
                    </a:lnTo>
                    <a:lnTo>
                      <a:pt x="48" y="206"/>
                    </a:lnTo>
                    <a:lnTo>
                      <a:pt x="254" y="0"/>
                    </a:lnTo>
                    <a:lnTo>
                      <a:pt x="263" y="12"/>
                    </a:lnTo>
                    <a:lnTo>
                      <a:pt x="60" y="215"/>
                    </a:lnTo>
                    <a:lnTo>
                      <a:pt x="15" y="3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7" name="Freeform 31"/>
              <p:cNvSpPr>
                <a:spLocks noEditPoints="1"/>
              </p:cNvSpPr>
              <p:nvPr/>
            </p:nvSpPr>
            <p:spPr bwMode="auto">
              <a:xfrm>
                <a:off x="1049337" y="6221413"/>
                <a:ext cx="157163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3" h="31">
                    <a:moveTo>
                      <a:pt x="16" y="31"/>
                    </a:moveTo>
                    <a:cubicBezTo>
                      <a:pt x="12" y="31"/>
                      <a:pt x="8" y="29"/>
                      <a:pt x="5" y="26"/>
                    </a:cubicBezTo>
                    <a:cubicBezTo>
                      <a:pt x="2" y="24"/>
                      <a:pt x="0" y="20"/>
                      <a:pt x="0" y="15"/>
                    </a:cubicBezTo>
                    <a:cubicBezTo>
                      <a:pt x="0" y="11"/>
                      <a:pt x="2" y="7"/>
                      <a:pt x="5" y="4"/>
                    </a:cubicBezTo>
                    <a:cubicBezTo>
                      <a:pt x="8" y="1"/>
                      <a:pt x="12" y="0"/>
                      <a:pt x="16" y="0"/>
                    </a:cubicBezTo>
                    <a:cubicBezTo>
                      <a:pt x="20" y="0"/>
                      <a:pt x="24" y="1"/>
                      <a:pt x="27" y="4"/>
                    </a:cubicBezTo>
                    <a:cubicBezTo>
                      <a:pt x="33" y="10"/>
                      <a:pt x="33" y="20"/>
                      <a:pt x="27" y="26"/>
                    </a:cubicBezTo>
                    <a:cubicBezTo>
                      <a:pt x="24" y="29"/>
                      <a:pt x="20" y="31"/>
                      <a:pt x="16" y="31"/>
                    </a:cubicBezTo>
                    <a:close/>
                    <a:moveTo>
                      <a:pt x="16" y="4"/>
                    </a:moveTo>
                    <a:cubicBezTo>
                      <a:pt x="13" y="4"/>
                      <a:pt x="10" y="5"/>
                      <a:pt x="8" y="7"/>
                    </a:cubicBezTo>
                    <a:cubicBezTo>
                      <a:pt x="6" y="9"/>
                      <a:pt x="4" y="12"/>
                      <a:pt x="4" y="15"/>
                    </a:cubicBezTo>
                    <a:cubicBezTo>
                      <a:pt x="4" y="19"/>
                      <a:pt x="6" y="21"/>
                      <a:pt x="8" y="24"/>
                    </a:cubicBezTo>
                    <a:cubicBezTo>
                      <a:pt x="10" y="26"/>
                      <a:pt x="13" y="27"/>
                      <a:pt x="16" y="27"/>
                    </a:cubicBezTo>
                    <a:cubicBezTo>
                      <a:pt x="19" y="27"/>
                      <a:pt x="22" y="26"/>
                      <a:pt x="24" y="24"/>
                    </a:cubicBezTo>
                    <a:cubicBezTo>
                      <a:pt x="29" y="19"/>
                      <a:pt x="29" y="12"/>
                      <a:pt x="24" y="7"/>
                    </a:cubicBezTo>
                    <a:cubicBezTo>
                      <a:pt x="22" y="5"/>
                      <a:pt x="19" y="4"/>
                      <a:pt x="16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</p:grpSp>
        <p:grpSp>
          <p:nvGrpSpPr>
            <p:cNvPr id="10" name="Group 9"/>
            <p:cNvGrpSpPr/>
            <p:nvPr/>
          </p:nvGrpSpPr>
          <p:grpSpPr>
            <a:xfrm>
              <a:off x="11364912" y="0"/>
              <a:ext cx="674688" cy="6848476"/>
              <a:chOff x="11364912" y="0"/>
              <a:chExt cx="674688" cy="6848476"/>
            </a:xfrm>
            <a:gradFill flip="none" rotWithShape="1">
              <a:gsLst>
                <a:gs pos="0">
                  <a:schemeClr val="tx2">
                    <a:alpha val="80000"/>
                  </a:schemeClr>
                </a:gs>
                <a:gs pos="100000">
                  <a:schemeClr val="bg2">
                    <a:lumMod val="60000"/>
                    <a:lumOff val="40000"/>
                    <a:alpha val="6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11" name="Freeform 32"/>
              <p:cNvSpPr/>
              <p:nvPr/>
            </p:nvSpPr>
            <p:spPr bwMode="auto">
              <a:xfrm>
                <a:off x="11483975" y="0"/>
                <a:ext cx="417513" cy="512763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3">
                    <a:moveTo>
                      <a:pt x="12" y="323"/>
                    </a:moveTo>
                    <a:lnTo>
                      <a:pt x="0" y="314"/>
                    </a:lnTo>
                    <a:lnTo>
                      <a:pt x="203" y="108"/>
                    </a:lnTo>
                    <a:lnTo>
                      <a:pt x="248" y="0"/>
                    </a:lnTo>
                    <a:lnTo>
                      <a:pt x="263" y="6"/>
                    </a:lnTo>
                    <a:lnTo>
                      <a:pt x="218" y="117"/>
                    </a:lnTo>
                    <a:lnTo>
                      <a:pt x="218" y="117"/>
                    </a:lnTo>
                    <a:lnTo>
                      <a:pt x="12" y="3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2" name="Freeform 33"/>
              <p:cNvSpPr>
                <a:spLocks noEditPoints="1"/>
              </p:cNvSpPr>
              <p:nvPr/>
            </p:nvSpPr>
            <p:spPr bwMode="auto">
              <a:xfrm>
                <a:off x="11364912" y="474663"/>
                <a:ext cx="157163" cy="152400"/>
              </a:xfrm>
              <a:custGeom>
                <a:avLst/>
                <a:gdLst/>
                <a:ahLst/>
                <a:cxnLst/>
                <a:rect l="0" t="0" r="r" b="b"/>
                <a:pathLst>
                  <a:path w="33" h="32">
                    <a:moveTo>
                      <a:pt x="17" y="32"/>
                    </a:moveTo>
                    <a:cubicBezTo>
                      <a:pt x="13" y="32"/>
                      <a:pt x="9" y="30"/>
                      <a:pt x="6" y="27"/>
                    </a:cubicBezTo>
                    <a:cubicBezTo>
                      <a:pt x="0" y="21"/>
                      <a:pt x="0" y="11"/>
                      <a:pt x="6" y="5"/>
                    </a:cubicBezTo>
                    <a:cubicBezTo>
                      <a:pt x="9" y="2"/>
                      <a:pt x="13" y="0"/>
                      <a:pt x="17" y="0"/>
                    </a:cubicBezTo>
                    <a:cubicBezTo>
                      <a:pt x="21" y="0"/>
                      <a:pt x="25" y="2"/>
                      <a:pt x="28" y="5"/>
                    </a:cubicBezTo>
                    <a:cubicBezTo>
                      <a:pt x="31" y="8"/>
                      <a:pt x="33" y="12"/>
                      <a:pt x="33" y="16"/>
                    </a:cubicBezTo>
                    <a:cubicBezTo>
                      <a:pt x="33" y="20"/>
                      <a:pt x="31" y="24"/>
                      <a:pt x="28" y="27"/>
                    </a:cubicBezTo>
                    <a:cubicBezTo>
                      <a:pt x="25" y="30"/>
                      <a:pt x="21" y="32"/>
                      <a:pt x="17" y="32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6"/>
                      <a:pt x="9" y="8"/>
                    </a:cubicBezTo>
                    <a:cubicBezTo>
                      <a:pt x="4" y="12"/>
                      <a:pt x="4" y="20"/>
                      <a:pt x="9" y="24"/>
                    </a:cubicBezTo>
                    <a:cubicBezTo>
                      <a:pt x="11" y="27"/>
                      <a:pt x="14" y="28"/>
                      <a:pt x="17" y="28"/>
                    </a:cubicBezTo>
                    <a:cubicBezTo>
                      <a:pt x="20" y="28"/>
                      <a:pt x="23" y="27"/>
                      <a:pt x="26" y="24"/>
                    </a:cubicBezTo>
                    <a:cubicBezTo>
                      <a:pt x="30" y="20"/>
                      <a:pt x="30" y="12"/>
                      <a:pt x="26" y="8"/>
                    </a:cubicBezTo>
                    <a:cubicBezTo>
                      <a:pt x="23" y="6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3" name="Freeform 34"/>
              <p:cNvSpPr>
                <a:spLocks noEditPoints="1"/>
              </p:cNvSpPr>
              <p:nvPr/>
            </p:nvSpPr>
            <p:spPr bwMode="auto">
              <a:xfrm>
                <a:off x="11631612" y="1539875"/>
                <a:ext cx="188913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4" name="Freeform 35"/>
              <p:cNvSpPr/>
              <p:nvPr/>
            </p:nvSpPr>
            <p:spPr bwMode="auto">
              <a:xfrm>
                <a:off x="11531600" y="5694363"/>
                <a:ext cx="298450" cy="1154113"/>
              </a:xfrm>
              <a:custGeom>
                <a:avLst/>
                <a:gdLst/>
                <a:ahLst/>
                <a:cxnLst/>
                <a:rect l="0" t="0" r="r" b="b"/>
                <a:pathLst>
                  <a:path w="188" h="727">
                    <a:moveTo>
                      <a:pt x="15" y="727"/>
                    </a:moveTo>
                    <a:lnTo>
                      <a:pt x="0" y="727"/>
                    </a:lnTo>
                    <a:lnTo>
                      <a:pt x="0" y="407"/>
                    </a:lnTo>
                    <a:lnTo>
                      <a:pt x="0" y="407"/>
                    </a:lnTo>
                    <a:lnTo>
                      <a:pt x="176" y="0"/>
                    </a:lnTo>
                    <a:lnTo>
                      <a:pt x="188" y="6"/>
                    </a:lnTo>
                    <a:lnTo>
                      <a:pt x="15" y="410"/>
                    </a:lnTo>
                    <a:lnTo>
                      <a:pt x="15" y="7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5" name="Freeform 36"/>
              <p:cNvSpPr>
                <a:spLocks noEditPoints="1"/>
              </p:cNvSpPr>
              <p:nvPr/>
            </p:nvSpPr>
            <p:spPr bwMode="auto">
              <a:xfrm>
                <a:off x="11772900" y="5551488"/>
                <a:ext cx="157163" cy="155575"/>
              </a:xfrm>
              <a:custGeom>
                <a:avLst/>
                <a:gdLst/>
                <a:ahLst/>
                <a:cxnLst/>
                <a:rect l="0" t="0" r="r" b="b"/>
                <a:pathLst>
                  <a:path w="33" h="33">
                    <a:moveTo>
                      <a:pt x="17" y="33"/>
                    </a:moveTo>
                    <a:cubicBezTo>
                      <a:pt x="8" y="33"/>
                      <a:pt x="0" y="25"/>
                      <a:pt x="0" y="16"/>
                    </a:cubicBezTo>
                    <a:cubicBezTo>
                      <a:pt x="0" y="7"/>
                      <a:pt x="8" y="0"/>
                      <a:pt x="17" y="0"/>
                    </a:cubicBezTo>
                    <a:cubicBezTo>
                      <a:pt x="26" y="0"/>
                      <a:pt x="33" y="7"/>
                      <a:pt x="33" y="16"/>
                    </a:cubicBezTo>
                    <a:cubicBezTo>
                      <a:pt x="33" y="25"/>
                      <a:pt x="26" y="33"/>
                      <a:pt x="17" y="33"/>
                    </a:cubicBezTo>
                    <a:close/>
                    <a:moveTo>
                      <a:pt x="17" y="4"/>
                    </a:moveTo>
                    <a:cubicBezTo>
                      <a:pt x="10" y="4"/>
                      <a:pt x="4" y="9"/>
                      <a:pt x="4" y="16"/>
                    </a:cubicBezTo>
                    <a:cubicBezTo>
                      <a:pt x="4" y="23"/>
                      <a:pt x="10" y="29"/>
                      <a:pt x="17" y="29"/>
                    </a:cubicBezTo>
                    <a:cubicBezTo>
                      <a:pt x="23" y="29"/>
                      <a:pt x="29" y="23"/>
                      <a:pt x="29" y="16"/>
                    </a:cubicBezTo>
                    <a:cubicBezTo>
                      <a:pt x="29" y="9"/>
                      <a:pt x="23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6" name="Freeform 37"/>
              <p:cNvSpPr/>
              <p:nvPr/>
            </p:nvSpPr>
            <p:spPr bwMode="auto">
              <a:xfrm>
                <a:off x="11710987" y="4763"/>
                <a:ext cx="304800" cy="1544638"/>
              </a:xfrm>
              <a:custGeom>
                <a:avLst/>
                <a:gdLst/>
                <a:ahLst/>
                <a:cxnLst/>
                <a:rect l="0" t="0" r="r" b="b"/>
                <a:pathLst>
                  <a:path w="192" h="973">
                    <a:moveTo>
                      <a:pt x="15" y="973"/>
                    </a:moveTo>
                    <a:lnTo>
                      <a:pt x="0" y="973"/>
                    </a:lnTo>
                    <a:lnTo>
                      <a:pt x="0" y="790"/>
                    </a:lnTo>
                    <a:lnTo>
                      <a:pt x="174" y="614"/>
                    </a:lnTo>
                    <a:lnTo>
                      <a:pt x="174" y="0"/>
                    </a:lnTo>
                    <a:lnTo>
                      <a:pt x="192" y="0"/>
                    </a:lnTo>
                    <a:lnTo>
                      <a:pt x="192" y="620"/>
                    </a:lnTo>
                    <a:lnTo>
                      <a:pt x="15" y="796"/>
                    </a:lnTo>
                    <a:lnTo>
                      <a:pt x="15" y="97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7" name="Freeform 38"/>
              <p:cNvSpPr>
                <a:spLocks noEditPoints="1"/>
              </p:cNvSpPr>
              <p:nvPr/>
            </p:nvSpPr>
            <p:spPr bwMode="auto">
              <a:xfrm>
                <a:off x="11636375" y="4867275"/>
                <a:ext cx="188913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8" name="Freeform 39"/>
              <p:cNvSpPr/>
              <p:nvPr/>
            </p:nvSpPr>
            <p:spPr bwMode="auto">
              <a:xfrm>
                <a:off x="11441112" y="5046663"/>
                <a:ext cx="307975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194" h="1135">
                    <a:moveTo>
                      <a:pt x="18" y="1135"/>
                    </a:moveTo>
                    <a:lnTo>
                      <a:pt x="0" y="1135"/>
                    </a:lnTo>
                    <a:lnTo>
                      <a:pt x="0" y="354"/>
                    </a:lnTo>
                    <a:lnTo>
                      <a:pt x="176" y="177"/>
                    </a:lnTo>
                    <a:lnTo>
                      <a:pt x="176" y="0"/>
                    </a:lnTo>
                    <a:lnTo>
                      <a:pt x="194" y="0"/>
                    </a:lnTo>
                    <a:lnTo>
                      <a:pt x="194" y="183"/>
                    </a:lnTo>
                    <a:lnTo>
                      <a:pt x="18" y="360"/>
                    </a:lnTo>
                    <a:lnTo>
                      <a:pt x="18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9" name="Freeform 40"/>
              <p:cNvSpPr>
                <a:spLocks noEditPoints="1"/>
              </p:cNvSpPr>
              <p:nvPr/>
            </p:nvSpPr>
            <p:spPr bwMode="auto">
              <a:xfrm>
                <a:off x="11849100" y="64166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0" name="Rectangle 41"/>
              <p:cNvSpPr>
                <a:spLocks noChangeArrowheads="1"/>
              </p:cNvSpPr>
              <p:nvPr/>
            </p:nvSpPr>
            <p:spPr bwMode="auto">
              <a:xfrm>
                <a:off x="11939587" y="6596063"/>
                <a:ext cx="23813" cy="2524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1413" y="618518"/>
            <a:ext cx="9905998" cy="14785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2" y="2249487"/>
            <a:ext cx="9905999" cy="35417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56921" y="588327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364696-E1F3-49EF-AEC8-730A16D9A23F}" type="datetimeFigureOut">
              <a:rPr lang="en-US" altLang="en-US" smtClean="0"/>
              <a:pPr/>
              <a:t>2/16/2023</a:t>
            </a:fld>
            <a:endParaRPr lang="en-US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41411" y="5883275"/>
            <a:ext cx="623930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 cap="all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76321" y="5883274"/>
            <a:ext cx="7710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02A1B0-4691-41D9-84E0-69D594EAA3FE}" type="slidenum">
              <a:rPr lang="en-US" altLang="en-US" smtClean="0"/>
              <a:pPr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7236796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6" r:id="rId1"/>
    <p:sldLayoutId id="2147483707" r:id="rId2"/>
    <p:sldLayoutId id="2147483708" r:id="rId3"/>
    <p:sldLayoutId id="2147483709" r:id="rId4"/>
    <p:sldLayoutId id="2147483710" r:id="rId5"/>
    <p:sldLayoutId id="2147483711" r:id="rId6"/>
    <p:sldLayoutId id="2147483712" r:id="rId7"/>
    <p:sldLayoutId id="2147483713" r:id="rId8"/>
    <p:sldLayoutId id="2147483714" r:id="rId9"/>
    <p:sldLayoutId id="2147483715" r:id="rId10"/>
    <p:sldLayoutId id="2147483716" r:id="rId11"/>
    <p:sldLayoutId id="2147483717" r:id="rId12"/>
    <p:sldLayoutId id="2147483718" r:id="rId13"/>
    <p:sldLayoutId id="2147483719" r:id="rId14"/>
    <p:sldLayoutId id="2147483720" r:id="rId15"/>
    <p:sldLayoutId id="2147483721" r:id="rId16"/>
    <p:sldLayoutId id="2147483722" r:id="rId17"/>
    <p:sldLayoutId id="2147483723" r:id="rId18"/>
    <p:sldLayoutId id="2147483724" r:id="rId19"/>
    <p:sldLayoutId id="2147483725" r:id="rId20"/>
    <p:sldLayoutId id="2147483726" r:id="rId21"/>
    <p:sldLayoutId id="2147483727" r:id="rId22"/>
    <p:sldLayoutId id="2147483728" r:id="rId23"/>
    <p:sldLayoutId id="2147483729" r:id="rId24"/>
    <p:sldLayoutId id="2147483730" r:id="rId25"/>
    <p:sldLayoutId id="2147483731" r:id="rId26"/>
    <p:sldLayoutId id="2147483688" r:id="rId2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SzPct val="125000"/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bing.com/search?q=Bing+women%27s+history+Month+quiz&amp;qs=n&amp;form=QBRE&amp;sp=-1&amp;pq=bing+women%27s+history+month+quiz&amp;sc=0-31&amp;sk=&amp;cvid=C49F2CF7E3FC4D9C95C9DFBBFAA6C7AD" TargetMode="External"/><Relationship Id="rId1" Type="http://schemas.openxmlformats.org/officeDocument/2006/relationships/slideLayout" Target="../slideLayouts/slideLayout2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0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hyperlink" Target="https://www.history.com/topics/womens-history/seneca-falls-convention" TargetMode="External"/><Relationship Id="rId1" Type="http://schemas.openxmlformats.org/officeDocument/2006/relationships/slideLayout" Target="../slideLayouts/slideLayout22.xml"/></Relationships>
</file>

<file path=ppt/slides/_rels/slide6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hyperlink" Target="https://www.bing.com/" TargetMode="External"/><Relationship Id="rId7" Type="http://schemas.openxmlformats.org/officeDocument/2006/relationships/diagramColors" Target="../diagrams/colors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3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bing.com/search?q=virginia%20woolf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4.xml"/><Relationship Id="rId5" Type="http://schemas.openxmlformats.org/officeDocument/2006/relationships/hyperlink" Target="https://www.bing.com/search?q=frida+kahlo" TargetMode="External"/><Relationship Id="rId4" Type="http://schemas.openxmlformats.org/officeDocument/2006/relationships/hyperlink" Target="https://www.bing.com/search?q=nina%20simone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bing.com/search?q=female%20authors" TargetMode="External"/><Relationship Id="rId2" Type="http://schemas.openxmlformats.org/officeDocument/2006/relationships/hyperlink" Target="https://www.bing.com/search?q=female%20artists" TargetMode="External"/><Relationship Id="rId1" Type="http://schemas.openxmlformats.org/officeDocument/2006/relationships/slideLayout" Target="../slideLayouts/slideLayout19.xml"/><Relationship Id="rId5" Type="http://schemas.openxmlformats.org/officeDocument/2006/relationships/hyperlink" Target="https://www.bing.com/search?q=women%27s%20history" TargetMode="External"/><Relationship Id="rId4" Type="http://schemas.openxmlformats.org/officeDocument/2006/relationships/hyperlink" Target="https://www.bing.com/search?q=female%20musicians" TargetMode="Externa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13" Type="http://schemas.openxmlformats.org/officeDocument/2006/relationships/slide" Target="slide6.xml"/><Relationship Id="rId3" Type="http://schemas.openxmlformats.org/officeDocument/2006/relationships/image" Target="../media/image22.png"/><Relationship Id="rId7" Type="http://schemas.openxmlformats.org/officeDocument/2006/relationships/image" Target="../media/image26.png"/><Relationship Id="rId12" Type="http://schemas.openxmlformats.org/officeDocument/2006/relationships/slide" Target="slide5.xml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png"/><Relationship Id="rId11" Type="http://schemas.openxmlformats.org/officeDocument/2006/relationships/slide" Target="slide4.xml"/><Relationship Id="rId5" Type="http://schemas.openxmlformats.org/officeDocument/2006/relationships/image" Target="../media/image24.png"/><Relationship Id="rId15" Type="http://schemas.openxmlformats.org/officeDocument/2006/relationships/slide" Target="slide8.xml"/><Relationship Id="rId10" Type="http://schemas.openxmlformats.org/officeDocument/2006/relationships/slide" Target="slide3.xml"/><Relationship Id="rId4" Type="http://schemas.openxmlformats.org/officeDocument/2006/relationships/image" Target="../media/image23.png"/><Relationship Id="rId9" Type="http://schemas.openxmlformats.org/officeDocument/2006/relationships/slide" Target="slide2.xml"/><Relationship Id="rId14" Type="http://schemas.openxmlformats.org/officeDocument/2006/relationships/slide" Target="slide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>
            <a:extLst>
              <a:ext uri="{FF2B5EF4-FFF2-40B4-BE49-F238E27FC236}">
                <a16:creationId xmlns:a16="http://schemas.microsoft.com/office/drawing/2014/main" id="{ED2DB031-9003-4F74-A88F-FE2A2ABABC72}"/>
              </a:ext>
            </a:extLst>
          </p:cNvPr>
          <p:cNvSpPr>
            <a:spLocks noGrp="1" noChangeArrowheads="1"/>
          </p:cNvSpPr>
          <p:nvPr>
            <p:ph type="ctrTitle" idx="4294967295"/>
          </p:nvPr>
        </p:nvSpPr>
        <p:spPr>
          <a:xfrm>
            <a:off x="4641036" y="1840275"/>
            <a:ext cx="6963135" cy="2619829"/>
          </a:xfrm>
        </p:spPr>
        <p:txBody>
          <a:bodyPr anchor="ctr">
            <a:noAutofit/>
          </a:bodyPr>
          <a:lstStyle/>
          <a:p>
            <a:pPr algn="ctr" eaLnBrk="1" hangingPunct="1">
              <a:lnSpc>
                <a:spcPct val="100000"/>
              </a:lnSpc>
            </a:pPr>
            <a:r>
              <a:rPr lang="en-US" altLang="en-US" b="1" dirty="0">
                <a:solidFill>
                  <a:schemeClr val="accent3"/>
                </a:solidFill>
              </a:rPr>
              <a:t>Women’s</a:t>
            </a:r>
            <a:r>
              <a:rPr lang="en-US" altLang="en-US" b="1" dirty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en-US" altLang="en-US" dirty="0">
                <a:solidFill>
                  <a:schemeClr val="accent5"/>
                </a:solidFill>
              </a:rPr>
              <a:t>History Month</a:t>
            </a:r>
            <a:endParaRPr lang="en-US" altLang="en-US" dirty="0">
              <a:solidFill>
                <a:schemeClr val="accent5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5432652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FD9E38B3-4686-8247-9625-49018D29F4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000" b="1" dirty="0">
                <a:solidFill>
                  <a:schemeClr val="accent1"/>
                </a:solidFill>
              </a:rPr>
              <a:t>Conclusion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155E1D-F4AD-41A7-B948-E2D246CCFE8A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altLang="en-US" dirty="0"/>
              <a:t>Provide a brief summary of your presentation. </a:t>
            </a:r>
            <a:br>
              <a:rPr lang="en-US" altLang="en-US" dirty="0"/>
            </a:br>
            <a:r>
              <a:rPr lang="en-US" altLang="en-US" dirty="0"/>
              <a:t>Remind the audience what you covered in the previous slides.</a:t>
            </a:r>
          </a:p>
          <a:p>
            <a:pPr marL="0" indent="0" algn="ctr" fontAlgn="auto">
              <a:spcAft>
                <a:spcPts val="0"/>
              </a:spcAft>
              <a:buNone/>
            </a:pPr>
            <a:endParaRPr lang="en-US" altLang="en-US" sz="1800" dirty="0">
              <a:solidFill>
                <a:schemeClr val="bg1"/>
              </a:solidFill>
            </a:endParaRPr>
          </a:p>
          <a:p>
            <a:pPr marL="0" indent="0" algn="ctr" fontAlgn="auto">
              <a:spcAft>
                <a:spcPts val="0"/>
              </a:spcAft>
              <a:buNone/>
            </a:pPr>
            <a:r>
              <a:rPr lang="en-US" sz="1800" dirty="0">
                <a:solidFill>
                  <a:schemeClr val="bg1"/>
                </a:solidFill>
                <a:ea typeface="+mn-lt"/>
                <a:cs typeface="+mn-lt"/>
              </a:rPr>
              <a:t>Take the </a:t>
            </a:r>
            <a:r>
              <a:rPr lang="en-US" sz="1800" b="1" dirty="0">
                <a:ea typeface="+mn-lt"/>
                <a:cs typeface="+mn-lt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Bing quiz</a:t>
            </a:r>
            <a:r>
              <a:rPr lang="en-US" sz="1800" b="1" dirty="0">
                <a:ea typeface="+mn-lt"/>
                <a:cs typeface="+mn-lt"/>
              </a:rPr>
              <a:t> </a:t>
            </a:r>
            <a:r>
              <a:rPr lang="en-US" sz="1800" dirty="0">
                <a:solidFill>
                  <a:schemeClr val="bg1"/>
                </a:solidFill>
                <a:ea typeface="+mn-lt"/>
                <a:cs typeface="+mn-lt"/>
              </a:rPr>
              <a:t>and test your knowledge about the contributions </a:t>
            </a:r>
            <a:br>
              <a:rPr lang="en-US" sz="1800" dirty="0">
                <a:solidFill>
                  <a:schemeClr val="bg1"/>
                </a:solidFill>
                <a:ea typeface="+mn-lt"/>
                <a:cs typeface="+mn-lt"/>
              </a:rPr>
            </a:br>
            <a:r>
              <a:rPr lang="en-US" sz="1800" dirty="0">
                <a:solidFill>
                  <a:schemeClr val="bg1"/>
                </a:solidFill>
                <a:ea typeface="+mn-lt"/>
                <a:cs typeface="+mn-lt"/>
              </a:rPr>
              <a:t>of some amazing women, past and present.</a:t>
            </a:r>
            <a:endParaRPr lang="en-US" altLang="en-US" sz="1800" dirty="0">
              <a:solidFill>
                <a:schemeClr val="bg1"/>
              </a:solidFill>
            </a:endParaRPr>
          </a:p>
          <a:p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47615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C3BC92DE-1779-4A44-AED9-0261C2497DD9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altLang="en-US" sz="18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Invite questions from the audience</a:t>
            </a:r>
          </a:p>
          <a:p>
            <a:endParaRPr lang="en-US" dirty="0">
              <a:solidFill>
                <a:schemeClr val="tx2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068DF32A-D165-40DA-AAE8-A6E9579E2F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3"/>
                </a:solidFill>
              </a:rPr>
              <a:t>Questions</a:t>
            </a:r>
            <a:r>
              <a:rPr lang="en-US" dirty="0"/>
              <a:t> </a:t>
            </a:r>
            <a:r>
              <a:rPr lang="en-US" dirty="0">
                <a:solidFill>
                  <a:schemeClr val="accent2"/>
                </a:solidFill>
              </a:rPr>
              <a:t>&amp;</a:t>
            </a:r>
            <a:r>
              <a:rPr lang="en-US" dirty="0"/>
              <a:t> </a:t>
            </a:r>
            <a:r>
              <a:rPr lang="en-US" dirty="0">
                <a:solidFill>
                  <a:schemeClr val="accent3"/>
                </a:solidFill>
              </a:rPr>
              <a:t>answers</a:t>
            </a:r>
          </a:p>
        </p:txBody>
      </p:sp>
    </p:spTree>
    <p:extLst>
      <p:ext uri="{BB962C8B-B14F-4D97-AF65-F5344CB8AC3E}">
        <p14:creationId xmlns:p14="http://schemas.microsoft.com/office/powerpoint/2010/main" val="57671612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3316BC9-7937-4417-B232-1B37F479601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r>
              <a:rPr lang="en-US" altLang="en-US" dirty="0"/>
              <a:t>List the resources you used for your research:</a:t>
            </a:r>
          </a:p>
          <a:p>
            <a:pPr lvl="1"/>
            <a:r>
              <a:rPr lang="fr-FR" dirty="0"/>
              <a:t>Source #1</a:t>
            </a:r>
          </a:p>
          <a:p>
            <a:pPr lvl="1"/>
            <a:r>
              <a:rPr lang="fr-FR" dirty="0"/>
              <a:t>Source #2</a:t>
            </a:r>
          </a:p>
          <a:p>
            <a:pPr lvl="1"/>
            <a:r>
              <a:rPr lang="fr-FR" dirty="0"/>
              <a:t>Source #3</a:t>
            </a:r>
          </a:p>
          <a:p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F4CC8F73-ECDC-4868-AB59-BA85918D97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Resources</a:t>
            </a:r>
          </a:p>
        </p:txBody>
      </p:sp>
    </p:spTree>
    <p:extLst>
      <p:ext uri="{BB962C8B-B14F-4D97-AF65-F5344CB8AC3E}">
        <p14:creationId xmlns:p14="http://schemas.microsoft.com/office/powerpoint/2010/main" val="39924881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3F36812B-2065-4A2B-B59B-8957022687B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altLang="en-US" dirty="0"/>
              <a:t>State the significance of Women's History Month</a:t>
            </a:r>
          </a:p>
          <a:p>
            <a:pPr lvl="1"/>
            <a:r>
              <a:rPr lang="en-US" dirty="0"/>
              <a:t>What is Women's History Month?</a:t>
            </a:r>
          </a:p>
          <a:p>
            <a:pPr lvl="1"/>
            <a:r>
              <a:rPr lang="en-US" altLang="en-US" dirty="0"/>
              <a:t>Why does the United States celebrate it?</a:t>
            </a:r>
          </a:p>
          <a:p>
            <a:pPr lvl="1"/>
            <a:endParaRPr lang="en-US" altLang="en-US" dirty="0"/>
          </a:p>
          <a:p>
            <a:r>
              <a:rPr lang="en-US" altLang="en-US" dirty="0"/>
              <a:t>Tell your story</a:t>
            </a:r>
          </a:p>
          <a:p>
            <a:pPr lvl="1"/>
            <a:r>
              <a:rPr lang="en-US" altLang="en-US" dirty="0"/>
              <a:t>What does Women's History Month mean to you?</a:t>
            </a:r>
          </a:p>
          <a:p>
            <a:pPr lvl="1"/>
            <a:r>
              <a:rPr lang="en-US" altLang="en-US" dirty="0"/>
              <a:t>Why is it important to you?</a:t>
            </a:r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C35FA19F-6DA1-4162-B648-9CBB05B316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</a:t>
            </a:r>
          </a:p>
        </p:txBody>
      </p:sp>
    </p:spTree>
    <p:extLst>
      <p:ext uri="{BB962C8B-B14F-4D97-AF65-F5344CB8AC3E}">
        <p14:creationId xmlns:p14="http://schemas.microsoft.com/office/powerpoint/2010/main" val="4616692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FD9E38B3-4686-8247-9625-49018D29F4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Overview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7DCBA01B-ECA4-4938-872A-B38BEB13AC06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Give a brief overview of what you’ll cover in your presentation.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35428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048FBE6B-DC67-4E64-80F4-CADE978D2F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3"/>
                </a:solidFill>
              </a:rPr>
              <a:t>History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3E90A16C-1235-4DE1-9AE7-2F7599C83F9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62000" y="1600200"/>
            <a:ext cx="10668000" cy="7620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en-US" sz="1800" b="0" dirty="0">
                <a:solidFill>
                  <a:schemeClr val="tx2">
                    <a:lumMod val="85000"/>
                    <a:lumOff val="15000"/>
                  </a:schemeClr>
                </a:solidFill>
                <a:latin typeface="+mj-lt"/>
              </a:rPr>
              <a:t>Make a timeline of the important historical events or list historical contributions made by women.</a:t>
            </a:r>
          </a:p>
        </p:txBody>
      </p:sp>
      <p:graphicFrame>
        <p:nvGraphicFramePr>
          <p:cNvPr id="7" name="Group 85">
            <a:extLst>
              <a:ext uri="{FF2B5EF4-FFF2-40B4-BE49-F238E27FC236}">
                <a16:creationId xmlns:a16="http://schemas.microsoft.com/office/drawing/2014/main" id="{AD3D3348-39B0-440D-88BE-1A8FA9891931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61587021"/>
              </p:ext>
            </p:extLst>
          </p:nvPr>
        </p:nvGraphicFramePr>
        <p:xfrm>
          <a:off x="762000" y="2590800"/>
          <a:ext cx="10668000" cy="2834640"/>
        </p:xfrm>
        <a:graphic>
          <a:graphicData uri="http://schemas.openxmlformats.org/drawingml/2006/table">
            <a:tbl>
              <a:tblPr firstRow="1"/>
              <a:tblGrid>
                <a:gridCol w="1778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78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778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778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778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7780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54864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latin typeface="+mn-lt"/>
                        </a:rPr>
                        <a:t>1</a:t>
                      </a:r>
                      <a:r>
                        <a:rPr kumimoji="0" lang="en-US" sz="1400" b="1" i="0" u="none" strike="noStrike" cap="none" normalizeH="0" baseline="3000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latin typeface="+mn-lt"/>
                        </a:rPr>
                        <a:t>st</a:t>
                      </a: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latin typeface="+mn-lt"/>
                        </a:rPr>
                        <a:t> Event</a:t>
                      </a:r>
                    </a:p>
                  </a:txBody>
                  <a:tcPr anchor="ctr" horzOverflow="overflow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latin typeface="+mn-lt"/>
                        </a:rPr>
                        <a:t>2</a:t>
                      </a:r>
                      <a:r>
                        <a:rPr kumimoji="0" lang="en-US" sz="1400" b="1" i="0" u="none" strike="noStrike" cap="none" normalizeH="0" baseline="3000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latin typeface="+mn-lt"/>
                        </a:rPr>
                        <a:t>nd</a:t>
                      </a: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latin typeface="+mn-lt"/>
                        </a:rPr>
                        <a:t> Event</a:t>
                      </a:r>
                    </a:p>
                  </a:txBody>
                  <a:tcPr anchor="ctr" horzOverflow="overflow">
                    <a:lnL w="6350" cap="flat" cmpd="sng" algn="ctr">
                      <a:solidFill>
                        <a:schemeClr val="tx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latin typeface="+mn-lt"/>
                        </a:rPr>
                        <a:t>3rd Event</a:t>
                      </a:r>
                    </a:p>
                  </a:txBody>
                  <a:tcPr anchor="ctr" horzOverflow="overflow">
                    <a:lnL w="6350" cap="flat" cmpd="sng" algn="ctr">
                      <a:solidFill>
                        <a:schemeClr val="tx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latin typeface="+mn-lt"/>
                        </a:rPr>
                        <a:t>4</a:t>
                      </a:r>
                      <a:r>
                        <a:rPr kumimoji="0" lang="en-US" sz="1400" b="1" i="0" u="none" strike="noStrike" cap="none" normalizeH="0" baseline="3000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latin typeface="+mn-lt"/>
                        </a:rPr>
                        <a:t>th</a:t>
                      </a: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latin typeface="+mn-lt"/>
                        </a:rPr>
                        <a:t> Event</a:t>
                      </a:r>
                    </a:p>
                  </a:txBody>
                  <a:tcPr anchor="ctr" horzOverflow="overflow">
                    <a:lnL w="6350" cap="flat" cmpd="sng" algn="ctr">
                      <a:solidFill>
                        <a:schemeClr val="tx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latin typeface="+mn-lt"/>
                        </a:rPr>
                        <a:t>5</a:t>
                      </a:r>
                      <a:r>
                        <a:rPr kumimoji="0" lang="en-US" sz="1400" b="1" i="0" u="none" strike="noStrike" cap="none" normalizeH="0" baseline="3000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latin typeface="+mn-lt"/>
                        </a:rPr>
                        <a:t>th</a:t>
                      </a: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latin typeface="+mn-lt"/>
                        </a:rPr>
                        <a:t> Event</a:t>
                      </a:r>
                    </a:p>
                  </a:txBody>
                  <a:tcPr anchor="ctr" horzOverflow="overflow">
                    <a:lnL w="6350" cap="flat" cmpd="sng" algn="ctr">
                      <a:solidFill>
                        <a:schemeClr val="tx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latin typeface="+mn-lt"/>
                        </a:rPr>
                        <a:t>6</a:t>
                      </a:r>
                      <a:r>
                        <a:rPr kumimoji="0" lang="en-US" sz="1400" b="1" i="0" u="none" strike="noStrike" cap="none" normalizeH="0" baseline="3000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latin typeface="+mn-lt"/>
                        </a:rPr>
                        <a:t>th</a:t>
                      </a: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latin typeface="+mn-lt"/>
                        </a:rPr>
                        <a:t> Event</a:t>
                      </a:r>
                    </a:p>
                  </a:txBody>
                  <a:tcPr anchor="ctr" horzOverflow="overflow">
                    <a:lnL w="6350" cap="flat" cmpd="sng" algn="ctr">
                      <a:solidFill>
                        <a:schemeClr val="tx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4864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Date</a:t>
                      </a:r>
                    </a:p>
                  </a:txBody>
                  <a:tcPr anchor="ctr" horzOverflow="overflow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Date</a:t>
                      </a:r>
                    </a:p>
                  </a:txBody>
                  <a:tcPr anchor="ctr" horzOverflow="overflow">
                    <a:lnL w="6350" cap="flat" cmpd="sng" algn="ctr">
                      <a:solidFill>
                        <a:schemeClr val="tx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Date</a:t>
                      </a:r>
                    </a:p>
                  </a:txBody>
                  <a:tcPr anchor="ctr" horzOverflow="overflow">
                    <a:lnL w="6350" cap="flat" cmpd="sng" algn="ctr">
                      <a:solidFill>
                        <a:schemeClr val="tx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Date</a:t>
                      </a:r>
                    </a:p>
                  </a:txBody>
                  <a:tcPr anchor="ctr" horzOverflow="overflow">
                    <a:lnL w="6350" cap="flat" cmpd="sng" algn="ctr">
                      <a:solidFill>
                        <a:schemeClr val="tx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Date</a:t>
                      </a:r>
                    </a:p>
                  </a:txBody>
                  <a:tcPr anchor="ctr" horzOverflow="overflow">
                    <a:lnL w="6350" cap="flat" cmpd="sng" algn="ctr">
                      <a:solidFill>
                        <a:schemeClr val="tx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Date</a:t>
                      </a:r>
                    </a:p>
                  </a:txBody>
                  <a:tcPr anchor="ctr" horzOverflow="overflow">
                    <a:lnL w="6350" cap="flat" cmpd="sng" algn="ctr">
                      <a:solidFill>
                        <a:schemeClr val="tx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73736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Description</a:t>
                      </a:r>
                    </a:p>
                  </a:txBody>
                  <a:tcPr marT="182880" horzOverflow="overflow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Description</a:t>
                      </a:r>
                    </a:p>
                  </a:txBody>
                  <a:tcPr marT="182880" horzOverflow="overflow">
                    <a:lnL w="6350" cap="flat" cmpd="sng" algn="ctr">
                      <a:solidFill>
                        <a:schemeClr val="tx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Description</a:t>
                      </a:r>
                    </a:p>
                  </a:txBody>
                  <a:tcPr marT="182880" horzOverflow="overflow">
                    <a:lnL w="6350" cap="flat" cmpd="sng" algn="ctr">
                      <a:solidFill>
                        <a:schemeClr val="tx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Description</a:t>
                      </a:r>
                    </a:p>
                  </a:txBody>
                  <a:tcPr marT="182880" horzOverflow="overflow">
                    <a:lnL w="6350" cap="flat" cmpd="sng" algn="ctr">
                      <a:solidFill>
                        <a:schemeClr val="tx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Description</a:t>
                      </a:r>
                    </a:p>
                  </a:txBody>
                  <a:tcPr marT="182880" horzOverflow="overflow">
                    <a:lnL w="6350" cap="flat" cmpd="sng" algn="ctr">
                      <a:solidFill>
                        <a:schemeClr val="tx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Description</a:t>
                      </a:r>
                    </a:p>
                  </a:txBody>
                  <a:tcPr marT="182880" horzOverflow="overflow">
                    <a:lnL w="6350" cap="flat" cmpd="sng" algn="ctr">
                      <a:solidFill>
                        <a:schemeClr val="tx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576781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F99585A-5E1F-40FA-8E64-BB4F0461165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/>
              <a:t>List some interesting facts about Women's History Month. Here are a few examples:</a:t>
            </a:r>
          </a:p>
          <a:p>
            <a:pPr lvl="1"/>
            <a:r>
              <a:rPr lang="en-US" dirty="0">
                <a:hlinkClick r:id="rId2"/>
              </a:rPr>
              <a:t>First women’s-rights convention </a:t>
            </a:r>
            <a:r>
              <a:rPr lang="en-US" dirty="0"/>
              <a:t>meets in Seneca Falls, New York, 1848. </a:t>
            </a:r>
          </a:p>
          <a:p>
            <a:pPr lvl="1"/>
            <a:r>
              <a:rPr lang="en-US" dirty="0"/>
              <a:t>Wyoming Territory is first to grant women the vote in 1869.</a:t>
            </a:r>
          </a:p>
          <a:p>
            <a:pPr lvl="1"/>
            <a:r>
              <a:rPr lang="en-US" dirty="0">
                <a:hlinkClick r:id="" action="ppaction://noaction">
                  <a:snd r:embed="rId3" name="applause.wav"/>
                </a:hlinkClick>
              </a:rPr>
              <a:t>The 19th Amendment </a:t>
            </a:r>
            <a:r>
              <a:rPr lang="en-US" dirty="0"/>
              <a:t>is passed in 1920, giving women the right to vote in the US.</a:t>
            </a: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887BA524-3F25-4DC5-86FB-566996E069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Interesting facts</a:t>
            </a: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78339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82B839A9-BE4F-40C7-ABA3-682B626FFB0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62000" y="1783952"/>
            <a:ext cx="10069286" cy="1111648"/>
          </a:xfrm>
        </p:spPr>
        <p:txBody>
          <a:bodyPr/>
          <a:lstStyle/>
          <a:p>
            <a:r>
              <a:rPr lang="en-US" altLang="en-US" dirty="0"/>
              <a:t>Choose three notable people from women’s history using </a:t>
            </a:r>
            <a:r>
              <a:rPr lang="en-US" altLang="en-US" b="1" dirty="0">
                <a:solidFill>
                  <a:schemeClr val="accent4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Bing.com</a:t>
            </a:r>
            <a:r>
              <a:rPr lang="en-US" altLang="en-US" b="1" dirty="0">
                <a:solidFill>
                  <a:schemeClr val="accent4"/>
                </a:solidFill>
              </a:rPr>
              <a:t> </a:t>
            </a:r>
            <a:r>
              <a:rPr lang="en-US" altLang="en-US" dirty="0"/>
              <a:t>and discuss their lives and accomplishments. Here are some examples:  </a:t>
            </a:r>
          </a:p>
          <a:p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7B51AF1-B020-4718-8B3A-CBAC320923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Key people</a:t>
            </a:r>
          </a:p>
        </p:txBody>
      </p:sp>
      <p:graphicFrame>
        <p:nvGraphicFramePr>
          <p:cNvPr id="5" name="Content Placeholder 6" descr="SmartArt Graphic">
            <a:extLst>
              <a:ext uri="{FF2B5EF4-FFF2-40B4-BE49-F238E27FC236}">
                <a16:creationId xmlns:a16="http://schemas.microsoft.com/office/drawing/2014/main" id="{46C84D29-0F6C-48FB-886B-37BE672BD817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35770732"/>
              </p:ext>
            </p:extLst>
          </p:nvPr>
        </p:nvGraphicFramePr>
        <p:xfrm>
          <a:off x="762000" y="2895600"/>
          <a:ext cx="10668000" cy="3352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8">
            <a:extLst>
              <a:ext uri="{FF2B5EF4-FFF2-40B4-BE49-F238E27FC236}">
                <a16:creationId xmlns:a16="http://schemas.microsoft.com/office/drawing/2014/main" id="{A17D04F1-4318-4DD6-B27E-D66AE4D426B2}"/>
              </a:ext>
            </a:extLst>
          </p:cNvPr>
          <p:cNvSpPr>
            <a:spLocks noGrp="1" noChangeArrowheads="1"/>
          </p:cNvSpPr>
          <p:nvPr>
            <p:ph type="body" sz="quarter" idx="11"/>
          </p:nvPr>
        </p:nvSpPr>
        <p:spPr/>
        <p:txBody>
          <a:bodyPr wrap="square" anchor="t">
            <a:normAutofit/>
          </a:bodyPr>
          <a:lstStyle/>
          <a:p>
            <a:r>
              <a:rPr lang="en-US" altLang="en-US" dirty="0"/>
              <a:t>Provide examples of art and literature that are significant to Women's History Month. Here are a few examples:</a:t>
            </a:r>
          </a:p>
          <a:p>
            <a:pPr lvl="1"/>
            <a:r>
              <a:rPr lang="en-US" altLang="en-US" dirty="0"/>
              <a:t>The writing of </a:t>
            </a:r>
            <a:r>
              <a:rPr lang="en-US" altLang="en-US" b="1" dirty="0">
                <a:solidFill>
                  <a:schemeClr val="accent3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Virginia Woolf</a:t>
            </a:r>
            <a:endParaRPr lang="en-US" altLang="en-US" b="1" dirty="0">
              <a:solidFill>
                <a:schemeClr val="accent3"/>
              </a:solidFill>
            </a:endParaRPr>
          </a:p>
          <a:p>
            <a:pPr lvl="1"/>
            <a:r>
              <a:rPr lang="en-US" altLang="en-US" dirty="0"/>
              <a:t>The music of </a:t>
            </a:r>
            <a:r>
              <a:rPr lang="en-US" altLang="en-US" b="1" dirty="0">
                <a:solidFill>
                  <a:schemeClr val="accent3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Nina Simone</a:t>
            </a:r>
            <a:endParaRPr lang="en-US" altLang="en-US" b="1" dirty="0">
              <a:solidFill>
                <a:schemeClr val="accent3"/>
              </a:solidFill>
            </a:endParaRPr>
          </a:p>
          <a:p>
            <a:pPr lvl="1"/>
            <a:r>
              <a:rPr lang="en-US" altLang="en-US" dirty="0"/>
              <a:t>The artwork of </a:t>
            </a:r>
            <a:r>
              <a:rPr lang="en-US" altLang="en-US" b="1" dirty="0">
                <a:solidFill>
                  <a:schemeClr val="accent3"/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Frida Kahlo</a:t>
            </a:r>
            <a:endParaRPr lang="en-US" altLang="en-US" b="1" dirty="0">
              <a:solidFill>
                <a:schemeClr val="accent3"/>
              </a:solidFill>
            </a:endParaRPr>
          </a:p>
          <a:p>
            <a:endParaRPr lang="en-US" altLang="en-US" dirty="0"/>
          </a:p>
        </p:txBody>
      </p:sp>
      <p:sp>
        <p:nvSpPr>
          <p:cNvPr id="4" name="Picture Placeholder 3" descr="picture placeholder">
            <a:extLst>
              <a:ext uri="{FF2B5EF4-FFF2-40B4-BE49-F238E27FC236}">
                <a16:creationId xmlns:a16="http://schemas.microsoft.com/office/drawing/2014/main" id="{D949F507-9754-4BC4-9242-C97266AAF43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solidFill>
            <a:schemeClr val="accent4"/>
          </a:solidFill>
        </p:spPr>
      </p:sp>
      <p:sp>
        <p:nvSpPr>
          <p:cNvPr id="5" name="Picture Placeholder 4" descr="picture placeholder">
            <a:extLst>
              <a:ext uri="{FF2B5EF4-FFF2-40B4-BE49-F238E27FC236}">
                <a16:creationId xmlns:a16="http://schemas.microsoft.com/office/drawing/2014/main" id="{603D8758-A224-49EB-A3D3-90052810CA11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solidFill>
            <a:schemeClr val="accent4"/>
          </a:solidFill>
        </p:spPr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6113CF7-2AD3-435A-BAA8-7D864E9DDA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Arts and literature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9B8BBDC7-B590-43B7-BBD0-3A247210E1A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altLang="en-US" dirty="0"/>
              <a:t>List some ways you can celebrate Women's History Month. Here are a few examples:</a:t>
            </a:r>
          </a:p>
          <a:p>
            <a:pPr lvl="1"/>
            <a:r>
              <a:rPr lang="en-US" dirty="0"/>
              <a:t>Discover </a:t>
            </a:r>
            <a:r>
              <a:rPr lang="en-US" b="1" dirty="0">
                <a:solidFill>
                  <a:schemeClr val="accent3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female artists</a:t>
            </a:r>
            <a:endParaRPr lang="en-US" b="1" dirty="0">
              <a:solidFill>
                <a:schemeClr val="accent3"/>
              </a:solidFill>
            </a:endParaRPr>
          </a:p>
          <a:p>
            <a:pPr lvl="1"/>
            <a:r>
              <a:rPr lang="en-US" dirty="0"/>
              <a:t>Read </a:t>
            </a:r>
            <a:r>
              <a:rPr lang="en-US" altLang="en-US" b="1" dirty="0">
                <a:solidFill>
                  <a:schemeClr val="accent3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female </a:t>
            </a:r>
            <a:r>
              <a:rPr lang="en-US" b="1" dirty="0">
                <a:solidFill>
                  <a:schemeClr val="accent3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authors</a:t>
            </a:r>
            <a:endParaRPr lang="en-US" b="1" dirty="0">
              <a:solidFill>
                <a:schemeClr val="accent3"/>
              </a:solidFill>
            </a:endParaRPr>
          </a:p>
          <a:p>
            <a:pPr lvl="1"/>
            <a:r>
              <a:rPr lang="en-US" dirty="0"/>
              <a:t>Listen to </a:t>
            </a:r>
            <a:r>
              <a:rPr lang="en-US" altLang="en-US" b="1" dirty="0">
                <a:solidFill>
                  <a:schemeClr val="accent3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female </a:t>
            </a:r>
            <a:r>
              <a:rPr lang="en-US" b="1" dirty="0">
                <a:solidFill>
                  <a:schemeClr val="accent3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musicians</a:t>
            </a:r>
            <a:endParaRPr lang="en-US" b="1" dirty="0">
              <a:solidFill>
                <a:schemeClr val="accent3"/>
              </a:solidFill>
            </a:endParaRPr>
          </a:p>
          <a:p>
            <a:pPr lvl="1"/>
            <a:r>
              <a:rPr lang="en-US" dirty="0"/>
              <a:t>Learn </a:t>
            </a:r>
            <a:r>
              <a:rPr lang="en-US" altLang="en-US" dirty="0"/>
              <a:t>about </a:t>
            </a:r>
            <a:r>
              <a:rPr lang="en-US" altLang="en-US" b="1" dirty="0">
                <a:solidFill>
                  <a:schemeClr val="accent3"/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women in history</a:t>
            </a:r>
            <a:endParaRPr lang="en-US" b="1" dirty="0">
              <a:solidFill>
                <a:schemeClr val="accent3"/>
              </a:solidFill>
            </a:endParaRPr>
          </a:p>
          <a:p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4E942F27-5502-446E-9102-6DE834A593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to celebrate</a:t>
            </a: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623684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D2E08D-35D9-E167-F62B-79026E39FA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We Have Covered</a:t>
            </a:r>
          </a:p>
        </p:txBody>
      </p:sp>
      <mc:AlternateContent xmlns:mc="http://schemas.openxmlformats.org/markup-compatibility/2006">
        <mc:Choice xmlns:psuz="http://schemas.microsoft.com/office/powerpoint/2016/summaryzoom" Requires="psuz">
          <p:graphicFrame>
            <p:nvGraphicFramePr>
              <p:cNvPr id="5" name="Summary Zoom 4">
                <a:extLst>
                  <a:ext uri="{FF2B5EF4-FFF2-40B4-BE49-F238E27FC236}">
                    <a16:creationId xmlns:a16="http://schemas.microsoft.com/office/drawing/2014/main" id="{69E49617-C3BE-82FE-675B-EBF29C720626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2093241491"/>
                  </p:ext>
                </p:extLst>
              </p:nvPr>
            </p:nvGraphicFramePr>
            <p:xfrm>
              <a:off x="1141413" y="2249488"/>
              <a:ext cx="9906000" cy="3541712"/>
            </p:xfrm>
            <a:graphic>
              <a:graphicData uri="http://schemas.microsoft.com/office/powerpoint/2016/summaryzoom">
                <psuz:summaryZm>
                  <psuz:summaryZmObj sectionId="{2BEE17B1-0CBD-4A23-8E9C-C81D3FD50028}">
                    <psuz:zmPr id="{84202D3D-432F-40D8-BAA0-6F7678113930}" transitionDur="1000">
                      <p166:blipFill xmlns:p166="http://schemas.microsoft.com/office/powerpoint/2016/6/main">
                        <a:blip r:embed="rId2"/>
                        <a:stretch>
                          <a:fillRect/>
                        </a:stretch>
                      </p166:blipFill>
                      <p166:spPr xmlns:p166="http://schemas.microsoft.com/office/powerpoint/2016/6/main">
                        <a:xfrm>
                          <a:off x="369927" y="475337"/>
                          <a:ext cx="2228850" cy="1253728"/>
                        </a:xfrm>
                        <a:prstGeom prst="rect">
                          <a:avLst/>
                        </a:prstGeom>
                        <a:noFill/>
                        <a:ln w="3175">
                          <a:solidFill>
                            <a:prstClr val="ltGray"/>
                          </a:solidFill>
                        </a:ln>
                      </p166:spPr>
                    </psuz:zmPr>
                  </psuz:summaryZmObj>
                  <psuz:summaryZmObj sectionId="{CCEEA93F-B749-4D30-B100-FDD17E39252D}">
                    <psuz:zmPr id="{F49F8E92-ACFD-4A67-8633-570CF11BABB5}" transitionDur="1000">
                      <p166:blipFill xmlns:p166="http://schemas.microsoft.com/office/powerpoint/2016/6/main">
                        <a:blip r:embed="rId3"/>
                        <a:stretch>
                          <a:fillRect/>
                        </a:stretch>
                      </p166:blipFill>
                      <p166:spPr xmlns:p166="http://schemas.microsoft.com/office/powerpoint/2016/6/main">
                        <a:xfrm>
                          <a:off x="2682359" y="475337"/>
                          <a:ext cx="2228850" cy="1253728"/>
                        </a:xfrm>
                        <a:prstGeom prst="rect">
                          <a:avLst/>
                        </a:prstGeom>
                        <a:noFill/>
                        <a:ln w="3175">
                          <a:solidFill>
                            <a:prstClr val="ltGray"/>
                          </a:solidFill>
                        </a:ln>
                      </p166:spPr>
                    </psuz:zmPr>
                  </psuz:summaryZmObj>
                  <psuz:summaryZmObj sectionId="{42F0EDCF-7B05-4BF6-A53D-5F91BBCDD01D}">
                    <psuz:zmPr id="{87C9C3BE-3092-4306-BEC3-9C2F96805202}" transitionDur="1000">
                      <p166:blipFill xmlns:p166="http://schemas.microsoft.com/office/powerpoint/2016/6/main">
                        <a:blip r:embed="rId4"/>
                        <a:stretch>
                          <a:fillRect/>
                        </a:stretch>
                      </p166:blipFill>
                      <p166:spPr xmlns:p166="http://schemas.microsoft.com/office/powerpoint/2016/6/main">
                        <a:xfrm>
                          <a:off x="4994791" y="475337"/>
                          <a:ext cx="2228850" cy="1253728"/>
                        </a:xfrm>
                        <a:prstGeom prst="rect">
                          <a:avLst/>
                        </a:prstGeom>
                        <a:noFill/>
                        <a:ln w="3175">
                          <a:solidFill>
                            <a:prstClr val="ltGray"/>
                          </a:solidFill>
                        </a:ln>
                      </p166:spPr>
                    </psuz:zmPr>
                  </psuz:summaryZmObj>
                  <psuz:summaryZmObj sectionId="{F8032682-D47C-4F6A-8589-6E8B89B22492}">
                    <psuz:zmPr id="{8053E27A-BE12-46E1-9AFC-7266D7B0A391}" transitionDur="1000">
                      <p166:blipFill xmlns:p166="http://schemas.microsoft.com/office/powerpoint/2016/6/main">
                        <a:blip r:embed="rId5"/>
                        <a:stretch>
                          <a:fillRect/>
                        </a:stretch>
                      </p166:blipFill>
                      <p166:spPr xmlns:p166="http://schemas.microsoft.com/office/powerpoint/2016/6/main">
                        <a:xfrm>
                          <a:off x="7307223" y="475337"/>
                          <a:ext cx="2228850" cy="1253728"/>
                        </a:xfrm>
                        <a:prstGeom prst="rect">
                          <a:avLst/>
                        </a:prstGeom>
                        <a:noFill/>
                        <a:ln w="3175">
                          <a:solidFill>
                            <a:prstClr val="ltGray"/>
                          </a:solidFill>
                        </a:ln>
                      </p166:spPr>
                    </psuz:zmPr>
                  </psuz:summaryZmObj>
                  <psuz:summaryZmObj sectionId="{ED20DB1A-DB0E-4CA7-95D0-D8635BD9B9FC}">
                    <psuz:zmPr id="{087A5114-7C40-4358-8057-15404C717971}" transitionDur="1000">
                      <p166:blipFill xmlns:p166="http://schemas.microsoft.com/office/powerpoint/2016/6/main">
                        <a:blip r:embed="rId6"/>
                        <a:stretch>
                          <a:fillRect/>
                        </a:stretch>
                      </p166:blipFill>
                      <p166:spPr xmlns:p166="http://schemas.microsoft.com/office/powerpoint/2016/6/main">
                        <a:xfrm>
                          <a:off x="369927" y="1812647"/>
                          <a:ext cx="2228850" cy="1253728"/>
                        </a:xfrm>
                        <a:prstGeom prst="rect">
                          <a:avLst/>
                        </a:prstGeom>
                        <a:noFill/>
                        <a:ln w="3175">
                          <a:solidFill>
                            <a:prstClr val="ltGray"/>
                          </a:solidFill>
                        </a:ln>
                      </p166:spPr>
                    </psuz:zmPr>
                  </psuz:summaryZmObj>
                  <psuz:summaryZmObj sectionId="{B2622288-24DE-4F40-B634-35F6E9F60B87}">
                    <psuz:zmPr id="{F8420345-3F38-4E28-87D2-74E9F60953AE}" transitionDur="1000">
                      <p166:blipFill xmlns:p166="http://schemas.microsoft.com/office/powerpoint/2016/6/main">
                        <a:blip r:embed="rId7"/>
                        <a:stretch>
                          <a:fillRect/>
                        </a:stretch>
                      </p166:blipFill>
                      <p166:spPr xmlns:p166="http://schemas.microsoft.com/office/powerpoint/2016/6/main">
                        <a:xfrm>
                          <a:off x="2682359" y="1812647"/>
                          <a:ext cx="2228850" cy="1253728"/>
                        </a:xfrm>
                        <a:prstGeom prst="rect">
                          <a:avLst/>
                        </a:prstGeom>
                        <a:noFill/>
                        <a:ln w="3175">
                          <a:solidFill>
                            <a:prstClr val="ltGray"/>
                          </a:solidFill>
                        </a:ln>
                      </p166:spPr>
                    </psuz:zmPr>
                  </psuz:summaryZmObj>
                  <psuz:summaryZmObj sectionId="{BE06937B-CC67-449F-9F0B-EB2F1A2988AF}">
                    <psuz:zmPr id="{76AE8A6D-AEE4-40E3-9A88-7FA00B646A13}" transitionDur="1000">
                      <p166:blipFill xmlns:p166="http://schemas.microsoft.com/office/powerpoint/2016/6/main">
                        <a:blip r:embed="rId8"/>
                        <a:stretch>
                          <a:fillRect/>
                        </a:stretch>
                      </p166:blipFill>
                      <p166:spPr xmlns:p166="http://schemas.microsoft.com/office/powerpoint/2016/6/main">
                        <a:xfrm>
                          <a:off x="4994791" y="1812647"/>
                          <a:ext cx="2228850" cy="1253728"/>
                        </a:xfrm>
                        <a:prstGeom prst="rect">
                          <a:avLst/>
                        </a:prstGeom>
                        <a:noFill/>
                        <a:ln w="3175">
                          <a:solidFill>
                            <a:prstClr val="ltGray"/>
                          </a:solidFill>
                        </a:ln>
                      </p166:spPr>
                    </psuz:zmPr>
                  </psuz:summaryZmObj>
                  <psuz:gridLayout/>
                </psuz:summaryZm>
              </a:graphicData>
            </a:graphic>
          </p:graphicFrame>
        </mc:Choice>
        <mc:Fallback>
          <p:grpSp>
            <p:nvGrpSpPr>
              <p:cNvPr id="5" name="Summary Zoom 4">
                <a:extLst>
                  <a:ext uri="{FF2B5EF4-FFF2-40B4-BE49-F238E27FC236}">
                    <a16:creationId xmlns:a16="http://schemas.microsoft.com/office/drawing/2014/main" id="{69E49617-C3BE-82FE-675B-EBF29C720626}"/>
                  </a:ext>
                </a:extLst>
              </p:cNvPr>
              <p:cNvGrpSpPr>
                <a:grpSpLocks noGrp="1" noUngrp="1" noRot="1" noChangeAspect="1" noMove="1" noResize="1"/>
              </p:cNvGrpSpPr>
              <p:nvPr/>
            </p:nvGrpSpPr>
            <p:grpSpPr>
              <a:xfrm>
                <a:off x="1141413" y="2249488"/>
                <a:ext cx="9906000" cy="3541712"/>
                <a:chOff x="1141413" y="2249488"/>
                <a:chExt cx="9906000" cy="3541712"/>
              </a:xfrm>
            </p:grpSpPr>
            <p:pic>
              <p:nvPicPr>
                <p:cNvPr id="3" name="Picture 3">
                  <a:hlinkClick r:id="rId9" action="ppaction://hlinksldjump"/>
                </p:cNvPr>
                <p:cNvPicPr>
                  <a:picLocks noSelect="1" noRot="1" noChangeAspect="1" noMove="1" noResize="1" noEditPoints="1" noAdjustHandles="1" noChangeArrowheads="1" noChangeShapeType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>
                  <a:off x="1511340" y="2724825"/>
                  <a:ext cx="2228850" cy="1253728"/>
                </a:xfrm>
                <a:prstGeom prst="rect">
                  <a:avLst/>
                </a:prstGeom>
                <a:noFill/>
                <a:ln w="3175">
                  <a:solidFill>
                    <a:prstClr val="ltGray"/>
                  </a:solidFill>
                </a:ln>
              </p:spPr>
            </p:pic>
            <p:pic>
              <p:nvPicPr>
                <p:cNvPr id="4" name="Picture 4">
                  <a:hlinkClick r:id="rId10" action="ppaction://hlinksldjump"/>
                </p:cNvPr>
                <p:cNvPicPr>
                  <a:picLocks noSelect="1" noRot="1" noChangeAspect="1" noMove="1" noResize="1" noEditPoints="1" noAdjustHandles="1" noChangeArrowheads="1" noChangeShapeType="1"/>
                </p:cNvPicPr>
                <p:nvPr/>
              </p:nvPicPr>
              <p:blipFill>
                <a:blip r:embed="rId3"/>
                <a:stretch>
                  <a:fillRect/>
                </a:stretch>
              </p:blipFill>
              <p:spPr>
                <a:xfrm>
                  <a:off x="3823772" y="2724825"/>
                  <a:ext cx="2228850" cy="1253728"/>
                </a:xfrm>
                <a:prstGeom prst="rect">
                  <a:avLst/>
                </a:prstGeom>
                <a:noFill/>
                <a:ln w="3175">
                  <a:solidFill>
                    <a:prstClr val="ltGray"/>
                  </a:solidFill>
                </a:ln>
              </p:spPr>
            </p:pic>
            <p:pic>
              <p:nvPicPr>
                <p:cNvPr id="6" name="Picture 6">
                  <a:hlinkClick r:id="rId11" action="ppaction://hlinksldjump"/>
                </p:cNvPr>
                <p:cNvPicPr>
                  <a:picLocks noSelect="1" noRot="1" noChangeAspect="1" noMove="1" noResize="1" noEditPoints="1" noAdjustHandles="1" noChangeArrowheads="1" noChangeShapeType="1"/>
                </p:cNvPicPr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6136204" y="2724825"/>
                  <a:ext cx="2228850" cy="1253728"/>
                </a:xfrm>
                <a:prstGeom prst="rect">
                  <a:avLst/>
                </a:prstGeom>
                <a:noFill/>
                <a:ln w="3175">
                  <a:solidFill>
                    <a:prstClr val="ltGray"/>
                  </a:solidFill>
                </a:ln>
              </p:spPr>
            </p:pic>
            <p:pic>
              <p:nvPicPr>
                <p:cNvPr id="7" name="Picture 7">
                  <a:hlinkClick r:id="rId12" action="ppaction://hlinksldjump"/>
                </p:cNvPr>
                <p:cNvPicPr>
                  <a:picLocks noSelect="1" noRot="1" noChangeAspect="1" noMove="1" noResize="1" noEditPoints="1" noAdjustHandles="1" noChangeArrowheads="1" noChangeShapeType="1"/>
                </p:cNvPicPr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8448636" y="2724825"/>
                  <a:ext cx="2228850" cy="1253728"/>
                </a:xfrm>
                <a:prstGeom prst="rect">
                  <a:avLst/>
                </a:prstGeom>
                <a:noFill/>
                <a:ln w="3175">
                  <a:solidFill>
                    <a:prstClr val="ltGray"/>
                  </a:solidFill>
                </a:ln>
              </p:spPr>
            </p:pic>
            <p:pic>
              <p:nvPicPr>
                <p:cNvPr id="8" name="Picture 8">
                  <a:hlinkClick r:id="rId13" action="ppaction://hlinksldjump"/>
                </p:cNvPr>
                <p:cNvPicPr>
                  <a:picLocks noSelect="1" noRot="1" noChangeAspect="1" noMove="1" noResize="1" noEditPoints="1" noAdjustHandles="1" noChangeArrowheads="1" noChangeShapeType="1"/>
                </p:cNvPicPr>
                <p:nvPr/>
              </p:nvPicPr>
              <p:blipFill>
                <a:blip r:embed="rId6"/>
                <a:stretch>
                  <a:fillRect/>
                </a:stretch>
              </p:blipFill>
              <p:spPr>
                <a:xfrm>
                  <a:off x="1511340" y="4062135"/>
                  <a:ext cx="2228850" cy="1253728"/>
                </a:xfrm>
                <a:prstGeom prst="rect">
                  <a:avLst/>
                </a:prstGeom>
                <a:noFill/>
                <a:ln w="3175">
                  <a:solidFill>
                    <a:prstClr val="ltGray"/>
                  </a:solidFill>
                </a:ln>
              </p:spPr>
            </p:pic>
            <p:pic>
              <p:nvPicPr>
                <p:cNvPr id="9" name="Picture 9">
                  <a:hlinkClick r:id="rId14" action="ppaction://hlinksldjump"/>
                </p:cNvPr>
                <p:cNvPicPr>
                  <a:picLocks noSelect="1" noRot="1" noChangeAspect="1" noMove="1" noResize="1" noEditPoints="1" noAdjustHandles="1" noChangeArrowheads="1" noChangeShapeType="1"/>
                </p:cNvPicPr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>
                  <a:off x="3823772" y="4062135"/>
                  <a:ext cx="2228850" cy="1253728"/>
                </a:xfrm>
                <a:prstGeom prst="rect">
                  <a:avLst/>
                </a:prstGeom>
                <a:noFill/>
                <a:ln w="3175">
                  <a:solidFill>
                    <a:prstClr val="ltGray"/>
                  </a:solidFill>
                </a:ln>
              </p:spPr>
            </p:pic>
            <p:pic>
              <p:nvPicPr>
                <p:cNvPr id="10" name="Picture 10">
                  <a:hlinkClick r:id="rId15" action="ppaction://hlinksldjump"/>
                </p:cNvPr>
                <p:cNvPicPr>
                  <a:picLocks noSelect="1" noRot="1" noChangeAspect="1" noMove="1" noResize="1" noEditPoints="1" noAdjustHandles="1" noChangeArrowheads="1" noChangeShapeType="1"/>
                </p:cNvPicPr>
                <p:nvPr/>
              </p:nvPicPr>
              <p:blipFill>
                <a:blip r:embed="rId8"/>
                <a:stretch>
                  <a:fillRect/>
                </a:stretch>
              </p:blipFill>
              <p:spPr>
                <a:xfrm>
                  <a:off x="6136204" y="4062135"/>
                  <a:ext cx="2228850" cy="1253728"/>
                </a:xfrm>
                <a:prstGeom prst="rect">
                  <a:avLst/>
                </a:prstGeom>
                <a:noFill/>
                <a:ln w="3175">
                  <a:solidFill>
                    <a:prstClr val="ltGray"/>
                  </a:solidFill>
                </a:ln>
              </p:spPr>
            </p:pic>
          </p:grpSp>
        </mc:Fallback>
      </mc:AlternateContent>
    </p:spTree>
    <p:extLst>
      <p:ext uri="{BB962C8B-B14F-4D97-AF65-F5344CB8AC3E}">
        <p14:creationId xmlns:p14="http://schemas.microsoft.com/office/powerpoint/2010/main" val="374293703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rcuit">
  <a:themeElements>
    <a:clrScheme name="Blue Warm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4A66AC"/>
      </a:accent1>
      <a:accent2>
        <a:srgbClr val="629DD1"/>
      </a:accent2>
      <a:accent3>
        <a:srgbClr val="297FD5"/>
      </a:accent3>
      <a:accent4>
        <a:srgbClr val="7F8FA9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Franklin Gothic">
      <a:majorFont>
        <a:latin typeface="Franklin Gothic Medium" panose="020B0603020102020204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Riblet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/>
          </a:solidFill>
          <a:prstDash val="solid"/>
        </a:ln>
        <a:ln w="58420" cap="flat" cmpd="thickThin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38100" dir="27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l"/>
          </a:scene3d>
          <a:sp3d prstMaterial="flat">
            <a:bevelT w="31750" h="63500" prst="riblet"/>
          </a:sp3d>
        </a:effectStyle>
        <a:effectStyle>
          <a:effectLst>
            <a:outerShdw blurRad="50800" dist="38100" dir="27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l"/>
          </a:scene3d>
          <a:sp3d prstMaterial="flat">
            <a:bevelT w="57150" h="1143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94000"/>
                <a:satMod val="148000"/>
                <a:lumMod val="150000"/>
              </a:schemeClr>
            </a:gs>
            <a:gs pos="100000">
              <a:schemeClr val="phClr">
                <a:shade val="92000"/>
                <a:hueMod val="104000"/>
                <a:satMod val="140000"/>
                <a:lumMod val="68000"/>
              </a:schemeClr>
            </a:gs>
          </a:gsLst>
          <a:lin ang="5040000" scaled="0"/>
        </a:gradFill>
        <a:blipFill>
          <a:blip xmlns:r="http://schemas.openxmlformats.org/officeDocument/2006/relationships" r:embed="rId1">
            <a:duotone>
              <a:schemeClr val="phClr">
                <a:shade val="88000"/>
                <a:hueMod val="106000"/>
                <a:satMod val="140000"/>
                <a:lumMod val="54000"/>
              </a:schemeClr>
              <a:schemeClr val="phClr">
                <a:tint val="98000"/>
                <a:hueMod val="90000"/>
                <a:satMod val="150000"/>
                <a:lumMod val="16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ircuit" id="{0AC2F7E7-15F5-431C-B2A2-456FE929F56C}" vid="{0911B802-464C-4241-8DD9-B60FF88E379F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tatus xmlns="71af3243-3dd4-4a8d-8c0d-dd76da1f02a5">Not started</Status>
    <_ip_UnifiedCompliancePolicyUIAction xmlns="http://schemas.microsoft.com/sharepoint/v3" xsi:nil="true"/>
    <Image xmlns="71af3243-3dd4-4a8d-8c0d-dd76da1f02a5">
      <Url xsi:nil="true"/>
      <Description xsi:nil="true"/>
    </Image>
    <_ip_UnifiedCompliancePolicyProperties xmlns="http://schemas.microsoft.com/sharepoint/v3" xsi:nil="true"/>
    <lcf76f155ced4ddcb4097134ff3c332f xmlns="71af3243-3dd4-4a8d-8c0d-dd76da1f02a5">
      <Terms xmlns="http://schemas.microsoft.com/office/infopath/2007/PartnerControls"/>
    </lcf76f155ced4ddcb4097134ff3c332f>
    <TaxCatchAll xmlns="230e9df3-be65-4c73-a93b-d1236ebd677e"/>
    <MediaServiceKeyPoints xmlns="71af3243-3dd4-4a8d-8c0d-dd76da1f02a5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F111ED35F8CC479449609E8A0923A6" ma:contentTypeVersion="18" ma:contentTypeDescription="Create a new document." ma:contentTypeScope="" ma:versionID="22a266b9fa9a230c5a512669d8b298c3">
  <xsd:schema xmlns:xsd="http://www.w3.org/2001/XMLSchema" xmlns:xs="http://www.w3.org/2001/XMLSchema" xmlns:p="http://schemas.microsoft.com/office/2006/metadata/properties" xmlns:ns1="http://schemas.microsoft.com/sharepoint/v3" xmlns:ns2="71af3243-3dd4-4a8d-8c0d-dd76da1f02a5" xmlns:ns3="16c05727-aa75-4e4a-9b5f-8a80a1165891" xmlns:ns4="230e9df3-be65-4c73-a93b-d1236ebd677e" targetNamespace="http://schemas.microsoft.com/office/2006/metadata/properties" ma:root="true" ma:fieldsID="eddc33fff6b14141ee5c74a0d29ea6a1" ns1:_="" ns2:_="" ns3:_="" ns4:_="">
    <xsd:import namespace="http://schemas.microsoft.com/sharepoint/v3"/>
    <xsd:import namespace="71af3243-3dd4-4a8d-8c0d-dd76da1f02a5"/>
    <xsd:import namespace="16c05727-aa75-4e4a-9b5f-8a80a1165891"/>
    <xsd:import namespace="230e9df3-be65-4c73-a93b-d1236ebd677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2:MediaServiceAutoTags" minOccurs="0"/>
                <xsd:element ref="ns2:MediaServiceEventHashCode" minOccurs="0"/>
                <xsd:element ref="ns2:MediaServiceGenerationTim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Status" minOccurs="0"/>
                <xsd:element ref="ns1:_ip_UnifiedCompliancePolicyProperties" minOccurs="0"/>
                <xsd:element ref="ns1:_ip_UnifiedCompliancePolicyUIAction" minOccurs="0"/>
                <xsd:element ref="ns2:Image" minOccurs="0"/>
                <xsd:element ref="ns2:lcf76f155ced4ddcb4097134ff3c332f" minOccurs="0"/>
                <xsd:element ref="ns4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20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21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af3243-3dd4-4a8d-8c0d-dd76da1f02a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fals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Status" ma:index="19" nillable="true" ma:displayName="Status" ma:default="Not started" ma:format="Dropdown" ma:internalName="Status">
      <xsd:simpleType>
        <xsd:restriction base="dms:Choice">
          <xsd:enumeration value="Not started"/>
          <xsd:enumeration value="In Progress"/>
          <xsd:enumeration value="Completed"/>
        </xsd:restriction>
      </xsd:simpleType>
    </xsd:element>
    <xsd:element name="Image" ma:index="22" nillable="true" ma:displayName="Image" ma:format="Image" ma:internalName="Imag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lcf76f155ced4ddcb4097134ff3c332f" ma:index="24" nillable="true" ma:taxonomy="true" ma:internalName="lcf76f155ced4ddcb4097134ff3c332f" ma:taxonomyFieldName="MediaServiceAITags" ma:displayName="Image Tags" ma:readOnly="false" ma:fieldId="{5cf76f15-5ced-4ddc-b409-7134ff3c332f}" ma:taxonomyMulti="true" ma:sspId="e385fb40-52d4-4fae-9c5b-3e8ff8a5878e" ma:termSetId="09814cd3-568e-4e90-9814-8d621ff8fb84" ma:anchorId="00000000-0000-0000-0000-000000000000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c05727-aa75-4e4a-9b5f-8a80a1165891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30e9df3-be65-4c73-a93b-d1236ebd677e" elementFormDefault="qualified">
    <xsd:import namespace="http://schemas.microsoft.com/office/2006/documentManagement/types"/>
    <xsd:import namespace="http://schemas.microsoft.com/office/infopath/2007/PartnerControls"/>
    <xsd:element name="TaxCatchAll" ma:index="25" nillable="true" ma:displayName="Taxonomy Catch All Column" ma:hidden="true" ma:list="{3f6bfcbc-3db3-4ae6-bd76-326f0798ad28}" ma:internalName="TaxCatchAll" ma:showField="CatchAllData" ma:web="16c05727-aa75-4e4a-9b5f-8a80a116589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0595BB57-19EB-4557-B5D2-B6E7784AF408}">
  <ds:schemaRefs>
    <ds:schemaRef ds:uri="http://schemas.microsoft.com/office/2006/metadata/properties"/>
    <ds:schemaRef ds:uri="http://schemas.microsoft.com/office/infopath/2007/PartnerControls"/>
    <ds:schemaRef ds:uri="71af3243-3dd4-4a8d-8c0d-dd76da1f02a5"/>
    <ds:schemaRef ds:uri="http://schemas.microsoft.com/sharepoint/v3"/>
    <ds:schemaRef ds:uri="230e9df3-be65-4c73-a93b-d1236ebd677e"/>
  </ds:schemaRefs>
</ds:datastoreItem>
</file>

<file path=customXml/itemProps2.xml><?xml version="1.0" encoding="utf-8"?>
<ds:datastoreItem xmlns:ds="http://schemas.openxmlformats.org/officeDocument/2006/customXml" ds:itemID="{B8AAEAA2-4CF8-449D-8745-25872C8482C9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811E5987-7DAE-478C-B57E-B58680B871A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71af3243-3dd4-4a8d-8c0d-dd76da1f02a5"/>
    <ds:schemaRef ds:uri="16c05727-aa75-4e4a-9b5f-8a80a1165891"/>
    <ds:schemaRef ds:uri="230e9df3-be65-4c73-a93b-d1236ebd677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378</TotalTime>
  <Words>430</Words>
  <Application>Microsoft Office PowerPoint</Application>
  <PresentationFormat>Widescreen</PresentationFormat>
  <Paragraphs>68</Paragraphs>
  <Slides>12</Slides>
  <Notes>6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  <vt:variant>
        <vt:lpstr>Custom Shows</vt:lpstr>
      </vt:variant>
      <vt:variant>
        <vt:i4>1</vt:i4>
      </vt:variant>
    </vt:vector>
  </HeadingPairs>
  <TitlesOfParts>
    <vt:vector size="18" baseType="lpstr">
      <vt:lpstr>Arial</vt:lpstr>
      <vt:lpstr>Calibri</vt:lpstr>
      <vt:lpstr>Franklin Gothic Book</vt:lpstr>
      <vt:lpstr>Franklin Gothic Medium</vt:lpstr>
      <vt:lpstr>Circuit</vt:lpstr>
      <vt:lpstr>Women’s History Month</vt:lpstr>
      <vt:lpstr>Introduction</vt:lpstr>
      <vt:lpstr>Overview</vt:lpstr>
      <vt:lpstr>History</vt:lpstr>
      <vt:lpstr>Interesting facts </vt:lpstr>
      <vt:lpstr>Key people</vt:lpstr>
      <vt:lpstr>Arts and literature</vt:lpstr>
      <vt:lpstr>How to celebrate </vt:lpstr>
      <vt:lpstr>What We Have Covered</vt:lpstr>
      <vt:lpstr>Conclusion</vt:lpstr>
      <vt:lpstr>Questions &amp; answers</vt:lpstr>
      <vt:lpstr>Resources</vt:lpstr>
      <vt:lpstr>Abridged</vt:lpstr>
    </vt:vector>
  </TitlesOfParts>
  <Manager/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Women’s History Month</dc:title>
  <dc:subject/>
  <dc:creator>Nat Dunn</dc:creator>
  <cp:keywords/>
  <dc:description/>
  <cp:lastModifiedBy>Nat Dunn</cp:lastModifiedBy>
  <cp:revision>8</cp:revision>
  <dcterms:created xsi:type="dcterms:W3CDTF">2023-02-13T22:54:53Z</dcterms:created>
  <dcterms:modified xsi:type="dcterms:W3CDTF">2023-02-17T02:31:52Z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0x01010079F111ED35F8CC479449609E8A0923A6</vt:lpwstr>
  </property>
</Properties>
</file>