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9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1 Info" id="{0142030E-5C56-4AED-9610-462802E07349}">
          <p14:sldIdLst>
            <p14:sldId id="259"/>
            <p14:sldId id="257"/>
          </p14:sldIdLst>
        </p14:section>
        <p14:section name="Quarter 2 Info" id="{50247367-E46B-4C67-8CB9-EAF1070332D0}">
          <p14:sldIdLst>
            <p14:sldId id="258"/>
            <p14:sldId id="260"/>
          </p14:sldIdLst>
        </p14:section>
        <p14:section name="Production Info" id="{AE633635-FB27-4DB0-85A3-FB31E88A9837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65009" autoAdjust="0"/>
  </p:normalViewPr>
  <p:slideViewPr>
    <p:cSldViewPr>
      <p:cViewPr varScale="1">
        <p:scale>
          <a:sx n="48" d="100"/>
          <a:sy n="48" d="100"/>
        </p:scale>
        <p:origin x="201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5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4413512"/>
        <c:axId val="444413904"/>
      </c:barChart>
      <c:catAx>
        <c:axId val="444413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44413904"/>
        <c:crosses val="autoZero"/>
        <c:auto val="1"/>
        <c:lblAlgn val="ctr"/>
        <c:lblOffset val="100"/>
        <c:noMultiLvlLbl val="0"/>
      </c:catAx>
      <c:valAx>
        <c:axId val="444413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4441351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</a:t>
            </a:r>
            <a:r>
              <a:rPr lang="en-US" baseline="0" dirty="0" smtClean="0"/>
              <a:t> quarter sales are up, and this was our best quarter since 2009.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306BE-6D0E-4B7D-BBC6-720D00561473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00314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989839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25392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550536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166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EBA3-7AE9-4080-971F-A86E67D9F344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81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E794-9CB4-4BAF-B487-6E31E04F1B8E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71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46B2-1B98-4A7D-A1ED-28E98A502032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983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6022D-5F5A-4AF7-98E1-25DE1AA50EE8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30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5449-DD0A-4D0F-9FE2-50A5857582BE}" type="datetime1">
              <a:rPr lang="en-US" smtClean="0"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32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71B15-6CC3-4DD2-845D-18C081459B4C}" type="datetime1">
              <a:rPr lang="en-US" smtClean="0"/>
              <a:t>4/14/2013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2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B160-1488-4373-BD63-CC1DD259C70F}" type="datetime1">
              <a:rPr lang="en-US" smtClean="0"/>
              <a:t>4/14/2013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28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04D4-3F62-4A6B-80E3-5B7E44A9297B}" type="datetime1">
              <a:rPr lang="en-US" smtClean="0"/>
              <a:t>4/14/2013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11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935-6050-47C5-8996-07FB90448DBD}" type="datetime1">
              <a:rPr lang="en-US" smtClean="0"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52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A1C7-5BAB-42A2-BD12-5AB6417E00CA}" type="datetime1">
              <a:rPr lang="en-US" smtClean="0"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23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9A7F8-907F-42FC-80B4-6AD44E15B4E1}" type="datetime1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8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 1 Sales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Sales in the first quarter were up this year.</a:t>
            </a:r>
          </a:p>
          <a:p>
            <a:r>
              <a:rPr lang="en-US" dirty="0" smtClean="0"/>
              <a:t>This was our best quarter in three years.</a:t>
            </a:r>
          </a:p>
          <a:p>
            <a:r>
              <a:rPr lang="en-US" dirty="0" smtClean="0"/>
              <a:t>We exceeded the goals set for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 1 Sales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537872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 2 Sales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goals for quarter 2 are aggressive.</a:t>
            </a:r>
          </a:p>
          <a:p>
            <a:r>
              <a:rPr lang="en-US" dirty="0" smtClean="0"/>
              <a:t>We hope to exceed 2011’s second-quarter sales by 10%.</a:t>
            </a:r>
          </a:p>
          <a:p>
            <a:pPr marL="285750" indent="-285750"/>
            <a:r>
              <a:rPr lang="en-US" dirty="0" smtClean="0"/>
              <a:t>Goals for the second quarter of 2012 include increasing sales by 10% above our original goal.</a:t>
            </a:r>
          </a:p>
          <a:p>
            <a:pPr marL="285750" indent="-285750"/>
            <a:r>
              <a:rPr lang="en-US" dirty="0" smtClean="0"/>
              <a:t>Each salesperson needs to bring in one new account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 2 -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will be opportunities for training in quarter 2.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Flowchart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5</a:t>
            </a:fld>
            <a:endParaRPr lang="en-US"/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3710</TotalTime>
  <Words>139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Quarter 1 Sales</vt:lpstr>
      <vt:lpstr>Quarter 1 Sales</vt:lpstr>
      <vt:lpstr>Quarter 2 Sales</vt:lpstr>
      <vt:lpstr>Quarter 2 - More</vt:lpstr>
      <vt:lpstr>Production Flowchart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Margaux Judge</cp:lastModifiedBy>
  <cp:revision>16</cp:revision>
  <dcterms:created xsi:type="dcterms:W3CDTF">2012-02-17T03:11:32Z</dcterms:created>
  <dcterms:modified xsi:type="dcterms:W3CDTF">2013-04-15T02:10:24Z</dcterms:modified>
</cp:coreProperties>
</file>