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D9AA8352-903B-4D5C-9FAA-1A7A4582A4E5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81883" autoAdjust="0"/>
  </p:normalViewPr>
  <p:slideViewPr>
    <p:cSldViewPr>
      <p:cViewPr varScale="1">
        <p:scale>
          <a:sx n="114" d="100"/>
          <a:sy n="114" d="100"/>
        </p:scale>
        <p:origin x="2222" y="7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A8-4D66-80BB-78B26E039C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A8-4D66-80BB-78B26E039C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A8-4D66-80BB-78B26E039C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5287264"/>
        <c:axId val="445284912"/>
      </c:barChart>
      <c:catAx>
        <c:axId val="445287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5284912"/>
        <c:crosses val="autoZero"/>
        <c:auto val="1"/>
        <c:lblAlgn val="ctr"/>
        <c:lblOffset val="100"/>
        <c:noMultiLvlLbl val="0"/>
      </c:catAx>
      <c:valAx>
        <c:axId val="445284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52872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11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71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7221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51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4459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39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5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7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7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6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4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3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3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97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B3EB-8101-47D2-918C-703C14DD0844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3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537872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2011’s second-quarter sales by 10%.</a:t>
            </a:r>
          </a:p>
          <a:p>
            <a:pPr marL="285750" indent="-285750"/>
            <a:r>
              <a:rPr lang="en-US" dirty="0"/>
              <a:t>Goals for the second quarter of 2012 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801</TotalTime>
  <Words>134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12</cp:revision>
  <dcterms:created xsi:type="dcterms:W3CDTF">2012-02-17T03:11:32Z</dcterms:created>
  <dcterms:modified xsi:type="dcterms:W3CDTF">2023-02-15T12:58:41Z</dcterms:modified>
</cp:coreProperties>
</file>