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DF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61" d="100"/>
          <a:sy n="61" d="100"/>
        </p:scale>
        <p:origin x="62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1AEFA-FEF5-1EB2-64AC-F05738A157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DBC15D-410A-2B68-EEBE-50ADEEEC43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9ADF32-F0FB-BA16-DDCF-E2DF04C89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C937-3FA0-4026-9672-29E7B1A97981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1D0A59-C5E4-5BE8-9FB2-51FA16724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7782C0-8BA4-D326-8FEC-A9C501D62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0D88-ACD0-41EE-AA32-24AF10A8C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332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799CE-308A-7180-3D3E-01E19C6C3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C21E40-662C-C194-8BFF-CC33DEE3BF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E29DAB-160B-A686-5DD2-4EC783E12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C937-3FA0-4026-9672-29E7B1A97981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EB3A64-9D49-E1B5-E0FF-ACF55B1D6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FF444A-62A9-2BE1-4023-71EE6B578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0D88-ACD0-41EE-AA32-24AF10A8C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149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F12081-29B5-8B36-4A2F-B10F2C50D3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842F0D-A456-2720-CD17-9A70B0FB22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DFD423-D62F-A74C-2CC5-0FEEB64EF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C937-3FA0-4026-9672-29E7B1A97981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C60D58-006B-F072-6E71-B7641E6B4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80C56B-B2D7-261C-3B57-D60AF3A5E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0D88-ACD0-41EE-AA32-24AF10A8C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388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16092-3600-53E4-6C84-E3939B21A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C5EC70-3383-0A77-8400-3530AC0373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490330-286D-A19C-60AD-C72AA64D0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C937-3FA0-4026-9672-29E7B1A97981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6F3B5-8045-1C17-AFFE-2C9001F9B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3EE15E-DAEC-CF49-CEBD-0C39099D3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0D88-ACD0-41EE-AA32-24AF10A8C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687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7413E-3B9E-E073-9833-2575C3307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957116-065C-D894-9D38-6CCBFF134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0DB291-F6BB-F264-31C3-DFABDBAA3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C937-3FA0-4026-9672-29E7B1A97981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F17906-A8FC-E37E-C39D-7DF05AF2F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0B30FD-F752-4C05-3A24-013AA7A20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0D88-ACD0-41EE-AA32-24AF10A8C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309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2C1CB-481A-6F90-0CFA-DB36548CD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AA8F20-E724-6069-7C4D-57ACA7A3A4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6CD2C4-CDC8-E12A-D608-2B22FBADF1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D4B7A9-3FD8-EDAF-761E-C710B3BA8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C937-3FA0-4026-9672-29E7B1A97981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E8EF4E-7ABF-1F7C-EC0A-EE4193F56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0B4DAE-14F5-8240-5024-BBC715F33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0D88-ACD0-41EE-AA32-24AF10A8C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027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16FE5-C509-5D2E-97DA-BC815F6AE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966805-462A-CBB6-2C73-41A4A26852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13A737-3064-DEAE-00B6-E842E7A174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75D75F-090A-42BD-A907-88C791C43F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520246-1FF5-E47F-4C27-F59974AA6E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38D9D0-0CA0-6B4D-2698-E4072F8C1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C937-3FA0-4026-9672-29E7B1A97981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B948E2-1335-9E75-6EEF-0819E890A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9E85E3-DE19-2DA5-8BCC-D864593D8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0D88-ACD0-41EE-AA32-24AF10A8C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573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E15FC-FAFE-CE91-D6C8-BA85A922D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BC3825-6521-6EFA-DAC4-7A67553F1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C937-3FA0-4026-9672-29E7B1A97981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5773F0-FAB3-BEB9-4F0B-15359363E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E03C5-9BCA-33F8-F2B4-541704351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0D88-ACD0-41EE-AA32-24AF10A8C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450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19710C-7E67-C9CF-86C7-E942886B9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C937-3FA0-4026-9672-29E7B1A97981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189A25-449C-2AB8-2F9E-EA57AF424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8804A1-F6D5-F6B6-E3E2-FC2DA2831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0D88-ACD0-41EE-AA32-24AF10A8C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52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6FCD0-76BC-7AAA-8C7B-C6F9AAE4C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962F3E-A8C4-2F51-44C9-8DFF22C444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D986C6-0DDD-E546-F7A6-B8929D8D8F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6658A6-9D46-9E5D-5FC3-FAAC27614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C937-3FA0-4026-9672-29E7B1A97981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37D5AE-0420-2803-3BC9-7FA052BD3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E7F370-8CC5-0A8F-38A6-5D20690A0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0D88-ACD0-41EE-AA32-24AF10A8C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617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69316-0BFE-03AB-E97D-951C99F7C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28F63A-F6A2-E9F3-1A46-E7B0E3063A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84C92D-A914-F829-B16A-EC9FC423D1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5ED9C1-82D5-ED97-1D83-B240EDC3C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9C937-3FA0-4026-9672-29E7B1A97981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5B96FD-1CCA-C13E-146D-63DE94347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372601-51DD-7380-9F0B-EDD4C3FDE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0D88-ACD0-41EE-AA32-24AF10A8C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584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76EC76-B13F-1E8E-50BD-FEA0A2BC3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707673-0D7E-739B-F567-B792BA1B5C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DDEA5-96F2-A44A-7DE3-1C28A6E335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9C937-3FA0-4026-9672-29E7B1A97981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42C83-8D77-EDDC-B275-563806AEAB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134D58-C599-D670-AF9D-86AE4D0BD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80D88-ACD0-41EE-AA32-24AF10A8CF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859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E54BB-DB78-824E-B984-D1A9B56C60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813E88-086A-AB8E-1CD1-E819BD20B5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630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 Dunn</dc:creator>
  <cp:lastModifiedBy>Nat Dunn</cp:lastModifiedBy>
  <cp:revision>2</cp:revision>
  <dcterms:created xsi:type="dcterms:W3CDTF">2023-02-14T11:57:12Z</dcterms:created>
  <dcterms:modified xsi:type="dcterms:W3CDTF">2023-02-14T19:13:30Z</dcterms:modified>
</cp:coreProperties>
</file>