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4"/>
  </p:sldMasterIdLst>
  <p:notesMasterIdLst>
    <p:notesMasterId r:id="rId17"/>
  </p:notesMasterIdLst>
  <p:handoutMasterIdLst>
    <p:handoutMasterId r:id="rId18"/>
  </p:handoutMasterIdLst>
  <p:sldIdLst>
    <p:sldId id="1864" r:id="rId5"/>
    <p:sldId id="1846" r:id="rId6"/>
    <p:sldId id="1845" r:id="rId7"/>
    <p:sldId id="1848" r:id="rId8"/>
    <p:sldId id="1849" r:id="rId9"/>
    <p:sldId id="1851" r:id="rId10"/>
    <p:sldId id="1852" r:id="rId11"/>
    <p:sldId id="1862" r:id="rId12"/>
    <p:sldId id="1865" r:id="rId13"/>
    <p:sldId id="1858" r:id="rId14"/>
    <p:sldId id="1859" r:id="rId15"/>
    <p:sldId id="1860" r:id="rId16"/>
  </p:sldIdLst>
  <p:sldSz cx="12192000" cy="6858000"/>
  <p:notesSz cx="6858000" cy="9144000"/>
  <p:custShowLst>
    <p:custShow name="Abridged" id="0">
      <p:sldLst>
        <p:sld r:id="rId5"/>
        <p:sld r:id="rId6"/>
        <p:sld r:id="rId7"/>
        <p:sld r:id="rId8"/>
        <p:sld r:id="rId10"/>
        <p:sld r:id="rId1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nks" id="{4CCBE145-9F3B-43C3-8EAE-1EE4FE803BE6}">
          <p14:sldIdLst>
            <p14:sldId id="1864"/>
          </p14:sldIdLst>
        </p14:section>
        <p14:section name="Summary Section" id="{B44AA658-8B62-4918-B7FB-92AC97B4A85C}">
          <p14:sldIdLst/>
        </p14:section>
        <p14:section name="Introduction" id="{2BEE17B1-0CBD-4A23-8E9C-C81D3FD50028}">
          <p14:sldIdLst>
            <p14:sldId id="1846"/>
          </p14:sldIdLst>
        </p14:section>
        <p14:section name="Overview" id="{CCEEA93F-B749-4D30-B100-FDD17E39252D}">
          <p14:sldIdLst>
            <p14:sldId id="1845"/>
          </p14:sldIdLst>
        </p14:section>
        <p14:section name="History" id="{42F0EDCF-7B05-4BF6-A53D-5F91BBCDD01D}">
          <p14:sldIdLst>
            <p14:sldId id="1848"/>
          </p14:sldIdLst>
        </p14:section>
        <p14:section name="Interesting facts " id="{F8032682-D47C-4F6A-8589-6E8B89B22492}">
          <p14:sldIdLst>
            <p14:sldId id="1849"/>
          </p14:sldIdLst>
        </p14:section>
        <p14:section name="Key people" id="{ED20DB1A-DB0E-4CA7-95D0-D8635BD9B9FC}">
          <p14:sldIdLst>
            <p14:sldId id="1851"/>
          </p14:sldIdLst>
        </p14:section>
        <p14:section name="Arts and literature" id="{B2622288-24DE-4F40-B634-35F6E9F60B87}">
          <p14:sldIdLst>
            <p14:sldId id="1852"/>
          </p14:sldIdLst>
        </p14:section>
        <p14:section name="How to celebrate " id="{BE06937B-CC67-449F-9F0B-EB2F1A2988AF}">
          <p14:sldIdLst>
            <p14:sldId id="1862"/>
            <p14:sldId id="1865"/>
            <p14:sldId id="1858"/>
            <p14:sldId id="1859"/>
            <p14:sldId id="1860"/>
          </p14:sldIdLst>
        </p14:section>
      </p14:sectionLst>
    </p:ext>
    <p:ext uri="{EFAFB233-063F-42B5-8137-9DF3F51BA10A}">
      <p15:sldGuideLst xmlns:p15="http://schemas.microsoft.com/office/powerpoint/2012/main">
        <p15:guide id="2" pos="4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F4"/>
    <a:srgbClr val="FF2625"/>
    <a:srgbClr val="007788"/>
    <a:srgbClr val="297C2A"/>
    <a:srgbClr val="FE4387"/>
    <a:srgbClr val="F69000"/>
    <a:srgbClr val="01C2D1"/>
    <a:srgbClr val="D6D734"/>
    <a:srgbClr val="005C68"/>
    <a:srgbClr val="3B2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41" autoAdjust="0"/>
  </p:normalViewPr>
  <p:slideViewPr>
    <p:cSldViewPr snapToGrid="0">
      <p:cViewPr varScale="1">
        <p:scale>
          <a:sx n="122" d="100"/>
          <a:sy n="122" d="100"/>
        </p:scale>
        <p:origin x="99" y="470"/>
      </p:cViewPr>
      <p:guideLst>
        <p:guide pos="4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268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7DF2B-DECF-44A7-8971-07475E2BCFC3}" type="doc">
      <dgm:prSet loTypeId="urn:microsoft.com/office/officeart/2018/2/layout/IconLabelList#2" loCatId="other" qsTypeId="urn:microsoft.com/office/officeart/2005/8/quickstyle/simple2" qsCatId="simple" csTypeId="urn:microsoft.com/office/officeart/2005/8/colors/accent1_5" csCatId="accent1" phldr="1"/>
      <dgm:spPr/>
    </dgm:pt>
    <dgm:pt modelId="{C8710C11-6766-4B48-9562-4B0C7B3F28D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dirty="0" err="1">
              <a:solidFill>
                <a:schemeClr val="bg1"/>
              </a:solidFill>
            </a:rPr>
            <a:t>Ain't</a:t>
          </a:r>
          <a:r>
            <a:rPr lang="en-US" altLang="en-US" sz="1400" dirty="0">
              <a:solidFill>
                <a:schemeClr val="bg1"/>
              </a:solidFill>
            </a:rPr>
            <a:t> I a Woman?" in 1851.</a:t>
          </a:r>
          <a:endParaRPr lang="en-US" sz="1400" b="0" dirty="0">
            <a:solidFill>
              <a:schemeClr val="bg1"/>
            </a:solidFill>
          </a:endParaRPr>
        </a:p>
      </dgm:t>
    </dgm:pt>
    <dgm:pt modelId="{6F9BADAF-DEBF-4CC2-B392-F7E0CD538B78}" type="parTrans" cxnId="{E28F4DE8-1F7F-4CC4-B4F7-5167A5B9E0BA}">
      <dgm:prSet/>
      <dgm:spPr/>
      <dgm:t>
        <a:bodyPr/>
        <a:lstStyle/>
        <a:p>
          <a:endParaRPr lang="en-US" sz="1400"/>
        </a:p>
      </dgm:t>
    </dgm:pt>
    <dgm:pt modelId="{CEEC8625-83FA-4202-826E-84C1185A8E32}" type="sibTrans" cxnId="{E28F4DE8-1F7F-4CC4-B4F7-5167A5B9E0BA}">
      <dgm:prSet/>
      <dgm:spPr/>
      <dgm:t>
        <a:bodyPr/>
        <a:lstStyle/>
        <a:p>
          <a:endParaRPr lang="en-US" sz="1400"/>
        </a:p>
      </dgm:t>
    </dgm:pt>
    <dgm:pt modelId="{8EE3C8DC-7BA8-479C-A581-E9DA099939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dirty="0">
            <a:solidFill>
              <a:schemeClr val="bg1"/>
            </a:solidFill>
          </a:endParaRPr>
        </a:p>
      </dgm:t>
    </dgm:pt>
    <dgm:pt modelId="{60ABFDD0-D409-4824-8102-DEA984738144}" type="parTrans" cxnId="{6E8797D1-3A1C-4879-9FDC-A7D2EC6197EA}">
      <dgm:prSet/>
      <dgm:spPr/>
      <dgm:t>
        <a:bodyPr/>
        <a:lstStyle/>
        <a:p>
          <a:endParaRPr lang="en-US" sz="1400"/>
        </a:p>
      </dgm:t>
    </dgm:pt>
    <dgm:pt modelId="{DAC4EAD7-53AC-40F0-BA2F-8B2633CEAE11}" type="sibTrans" cxnId="{6E8797D1-3A1C-4879-9FDC-A7D2EC6197EA}">
      <dgm:prSet/>
      <dgm:spPr/>
      <dgm:t>
        <a:bodyPr/>
        <a:lstStyle/>
        <a:p>
          <a:endParaRPr lang="en-US" sz="1400"/>
        </a:p>
      </dgm:t>
    </dgm:pt>
    <dgm:pt modelId="{8865AC6C-44E0-4174-AB02-044A78D94D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dirty="0">
            <a:solidFill>
              <a:schemeClr val="bg1"/>
            </a:solidFill>
          </a:endParaRPr>
        </a:p>
      </dgm:t>
    </dgm:pt>
    <dgm:pt modelId="{3FF598BD-2671-4ECB-AD79-D0E600EEC84F}" type="parTrans" cxnId="{E5875C5E-8817-4707-AA33-E7DDCAC19481}">
      <dgm:prSet/>
      <dgm:spPr/>
      <dgm:t>
        <a:bodyPr/>
        <a:lstStyle/>
        <a:p>
          <a:endParaRPr lang="en-US" sz="1400"/>
        </a:p>
      </dgm:t>
    </dgm:pt>
    <dgm:pt modelId="{258DC239-2C60-44C0-830B-87DE5EB56A01}" type="sibTrans" cxnId="{E5875C5E-8817-4707-AA33-E7DDCAC19481}">
      <dgm:prSet/>
      <dgm:spPr/>
      <dgm:t>
        <a:bodyPr/>
        <a:lstStyle/>
        <a:p>
          <a:endParaRPr lang="en-US" sz="1400"/>
        </a:p>
      </dgm:t>
    </dgm:pt>
    <dgm:pt modelId="{F365F799-91C6-467E-8005-77142388ADA7}" type="pres">
      <dgm:prSet presAssocID="{3137DF2B-DECF-44A7-8971-07475E2BCFC3}" presName="root" presStyleCnt="0">
        <dgm:presLayoutVars>
          <dgm:dir/>
          <dgm:resizeHandles val="exact"/>
        </dgm:presLayoutVars>
      </dgm:prSet>
      <dgm:spPr/>
    </dgm:pt>
    <dgm:pt modelId="{CA712F04-4B2E-4073-826D-66E0748C08F8}" type="pres">
      <dgm:prSet presAssocID="{C8710C11-6766-4B48-9562-4B0C7B3F28D6}" presName="compNode" presStyleCnt="0"/>
      <dgm:spPr/>
    </dgm:pt>
    <dgm:pt modelId="{9A755B31-6174-4948-8B32-7FECC02D6991}" type="pres">
      <dgm:prSet presAssocID="{C8710C11-6766-4B48-9562-4B0C7B3F28D6}" presName="iconRect" presStyleLbl="node1" presStyleIdx="0" presStyleCnt="3" custScaleX="173246" custScaleY="173246" custLinFactNeighborX="1358" custLinFactNeighborY="-28513"/>
      <dgm:spPr>
        <a:solidFill>
          <a:schemeClr val="accent3">
            <a:lumMod val="75000"/>
            <a:alpha val="90000"/>
          </a:schemeClr>
        </a:solidFill>
      </dgm:spPr>
    </dgm:pt>
    <dgm:pt modelId="{6AE71D8A-2F35-4756-A4AD-A549FB035E3F}" type="pres">
      <dgm:prSet presAssocID="{C8710C11-6766-4B48-9562-4B0C7B3F28D6}" presName="spaceRect" presStyleCnt="0"/>
      <dgm:spPr/>
    </dgm:pt>
    <dgm:pt modelId="{5CD563F8-B6A7-4F66-B65C-7F1D3844F472}" type="pres">
      <dgm:prSet presAssocID="{C8710C11-6766-4B48-9562-4B0C7B3F28D6}" presName="textRect" presStyleLbl="revTx" presStyleIdx="0" presStyleCnt="3" custScaleX="193568">
        <dgm:presLayoutVars>
          <dgm:chMax val="1"/>
          <dgm:chPref val="1"/>
        </dgm:presLayoutVars>
      </dgm:prSet>
      <dgm:spPr/>
    </dgm:pt>
    <dgm:pt modelId="{114DEDBD-1AAB-4DDF-B848-DA92D960826E}" type="pres">
      <dgm:prSet presAssocID="{CEEC8625-83FA-4202-826E-84C1185A8E32}" presName="sibTrans" presStyleCnt="0"/>
      <dgm:spPr/>
    </dgm:pt>
    <dgm:pt modelId="{14161BF4-3B2E-4990-9AA5-1E7113657AFE}" type="pres">
      <dgm:prSet presAssocID="{8EE3C8DC-7BA8-479C-A581-E9DA099939F2}" presName="compNode" presStyleCnt="0"/>
      <dgm:spPr/>
    </dgm:pt>
    <dgm:pt modelId="{FCA6A723-3A73-458A-AE3C-15B86CF5C55D}" type="pres">
      <dgm:prSet presAssocID="{8EE3C8DC-7BA8-479C-A581-E9DA099939F2}" presName="iconRect" presStyleLbl="node1" presStyleIdx="1" presStyleCnt="3" custScaleX="173246" custScaleY="173246" custLinFactNeighborX="1358" custLinFactNeighborY="-28513"/>
      <dgm:spPr>
        <a:solidFill>
          <a:schemeClr val="accent3">
            <a:lumMod val="75000"/>
            <a:alpha val="70000"/>
          </a:schemeClr>
        </a:solidFill>
      </dgm:spPr>
    </dgm:pt>
    <dgm:pt modelId="{E9430B85-543F-4592-A6DD-AEEA4B48C6A1}" type="pres">
      <dgm:prSet presAssocID="{8EE3C8DC-7BA8-479C-A581-E9DA099939F2}" presName="spaceRect" presStyleCnt="0"/>
      <dgm:spPr/>
    </dgm:pt>
    <dgm:pt modelId="{2D06D90C-4774-439F-8532-60F8B9D1D8A7}" type="pres">
      <dgm:prSet presAssocID="{8EE3C8DC-7BA8-479C-A581-E9DA099939F2}" presName="textRect" presStyleLbl="revTx" presStyleIdx="1" presStyleCnt="3" custScaleX="187670">
        <dgm:presLayoutVars>
          <dgm:chMax val="1"/>
          <dgm:chPref val="1"/>
        </dgm:presLayoutVars>
      </dgm:prSet>
      <dgm:spPr/>
    </dgm:pt>
    <dgm:pt modelId="{6AB9F53E-D91E-4E48-8AD8-05932101491C}" type="pres">
      <dgm:prSet presAssocID="{DAC4EAD7-53AC-40F0-BA2F-8B2633CEAE11}" presName="sibTrans" presStyleCnt="0"/>
      <dgm:spPr/>
    </dgm:pt>
    <dgm:pt modelId="{ED8AE489-0CC0-4251-92FB-1AC032073F86}" type="pres">
      <dgm:prSet presAssocID="{8865AC6C-44E0-4174-AB02-044A78D94DE3}" presName="compNode" presStyleCnt="0"/>
      <dgm:spPr/>
    </dgm:pt>
    <dgm:pt modelId="{5326D40B-04B6-4401-91A7-8A4487EDC6FC}" type="pres">
      <dgm:prSet presAssocID="{8865AC6C-44E0-4174-AB02-044A78D94DE3}" presName="iconRect" presStyleLbl="node1" presStyleIdx="2" presStyleCnt="3" custScaleX="173246" custScaleY="173246" custLinFactNeighborX="1358" custLinFactNeighborY="-28513"/>
      <dgm:spPr>
        <a:solidFill>
          <a:schemeClr val="accent3">
            <a:lumMod val="75000"/>
            <a:alpha val="50000"/>
          </a:schemeClr>
        </a:solidFill>
      </dgm:spPr>
    </dgm:pt>
    <dgm:pt modelId="{45C20058-83ED-45AC-83B6-B4CEEE13D9F9}" type="pres">
      <dgm:prSet presAssocID="{8865AC6C-44E0-4174-AB02-044A78D94DE3}" presName="spaceRect" presStyleCnt="0"/>
      <dgm:spPr/>
    </dgm:pt>
    <dgm:pt modelId="{1DCFB9CF-BB76-4BDC-932B-A329BC03E697}" type="pres">
      <dgm:prSet presAssocID="{8865AC6C-44E0-4174-AB02-044A78D94DE3}" presName="textRect" presStyleLbl="revTx" presStyleIdx="2" presStyleCnt="3" custScaleX="185234">
        <dgm:presLayoutVars>
          <dgm:chMax val="1"/>
          <dgm:chPref val="1"/>
        </dgm:presLayoutVars>
      </dgm:prSet>
      <dgm:spPr/>
    </dgm:pt>
  </dgm:ptLst>
  <dgm:cxnLst>
    <dgm:cxn modelId="{1A89CB18-8B09-4590-A761-274BEAAD8172}" type="presOf" srcId="{8EE3C8DC-7BA8-479C-A581-E9DA099939F2}" destId="{2D06D90C-4774-439F-8532-60F8B9D1D8A7}" srcOrd="0" destOrd="0" presId="urn:microsoft.com/office/officeart/2018/2/layout/IconLabelList#2"/>
    <dgm:cxn modelId="{E5875C5E-8817-4707-AA33-E7DDCAC19481}" srcId="{3137DF2B-DECF-44A7-8971-07475E2BCFC3}" destId="{8865AC6C-44E0-4174-AB02-044A78D94DE3}" srcOrd="2" destOrd="0" parTransId="{3FF598BD-2671-4ECB-AD79-D0E600EEC84F}" sibTransId="{258DC239-2C60-44C0-830B-87DE5EB56A01}"/>
    <dgm:cxn modelId="{8B07B579-2924-4601-907B-DC2D84F91335}" type="presOf" srcId="{C8710C11-6766-4B48-9562-4B0C7B3F28D6}" destId="{5CD563F8-B6A7-4F66-B65C-7F1D3844F472}" srcOrd="0" destOrd="0" presId="urn:microsoft.com/office/officeart/2018/2/layout/IconLabelList#2"/>
    <dgm:cxn modelId="{65A961CC-3B95-4066-B70A-466BC535A8B1}" type="presOf" srcId="{8865AC6C-44E0-4174-AB02-044A78D94DE3}" destId="{1DCFB9CF-BB76-4BDC-932B-A329BC03E697}" srcOrd="0" destOrd="0" presId="urn:microsoft.com/office/officeart/2018/2/layout/IconLabelList#2"/>
    <dgm:cxn modelId="{6E8797D1-3A1C-4879-9FDC-A7D2EC6197EA}" srcId="{3137DF2B-DECF-44A7-8971-07475E2BCFC3}" destId="{8EE3C8DC-7BA8-479C-A581-E9DA099939F2}" srcOrd="1" destOrd="0" parTransId="{60ABFDD0-D409-4824-8102-DEA984738144}" sibTransId="{DAC4EAD7-53AC-40F0-BA2F-8B2633CEAE11}"/>
    <dgm:cxn modelId="{E28F4DE8-1F7F-4CC4-B4F7-5167A5B9E0BA}" srcId="{3137DF2B-DECF-44A7-8971-07475E2BCFC3}" destId="{C8710C11-6766-4B48-9562-4B0C7B3F28D6}" srcOrd="0" destOrd="0" parTransId="{6F9BADAF-DEBF-4CC2-B392-F7E0CD538B78}" sibTransId="{CEEC8625-83FA-4202-826E-84C1185A8E32}"/>
    <dgm:cxn modelId="{02F767F8-F42A-4F3B-A329-DEC0D12CD806}" type="presOf" srcId="{3137DF2B-DECF-44A7-8971-07475E2BCFC3}" destId="{F365F799-91C6-467E-8005-77142388ADA7}" srcOrd="0" destOrd="0" presId="urn:microsoft.com/office/officeart/2018/2/layout/IconLabelList#2"/>
    <dgm:cxn modelId="{80A490A9-8618-4D89-B253-C4B2425A15D0}" type="presParOf" srcId="{F365F799-91C6-467E-8005-77142388ADA7}" destId="{CA712F04-4B2E-4073-826D-66E0748C08F8}" srcOrd="0" destOrd="0" presId="urn:microsoft.com/office/officeart/2018/2/layout/IconLabelList#2"/>
    <dgm:cxn modelId="{484F421F-4E99-48D3-AE36-608B91CC5346}" type="presParOf" srcId="{CA712F04-4B2E-4073-826D-66E0748C08F8}" destId="{9A755B31-6174-4948-8B32-7FECC02D6991}" srcOrd="0" destOrd="0" presId="urn:microsoft.com/office/officeart/2018/2/layout/IconLabelList#2"/>
    <dgm:cxn modelId="{0EED1B20-3FF9-4C70-ADD9-4DE2CCE6D9DD}" type="presParOf" srcId="{CA712F04-4B2E-4073-826D-66E0748C08F8}" destId="{6AE71D8A-2F35-4756-A4AD-A549FB035E3F}" srcOrd="1" destOrd="0" presId="urn:microsoft.com/office/officeart/2018/2/layout/IconLabelList#2"/>
    <dgm:cxn modelId="{56B7F5F9-3AD0-4879-BD8D-FB3362B818E9}" type="presParOf" srcId="{CA712F04-4B2E-4073-826D-66E0748C08F8}" destId="{5CD563F8-B6A7-4F66-B65C-7F1D3844F472}" srcOrd="2" destOrd="0" presId="urn:microsoft.com/office/officeart/2018/2/layout/IconLabelList#2"/>
    <dgm:cxn modelId="{B8FA11BD-8E20-4882-9D4D-DF2BBE04B958}" type="presParOf" srcId="{F365F799-91C6-467E-8005-77142388ADA7}" destId="{114DEDBD-1AAB-4DDF-B848-DA92D960826E}" srcOrd="1" destOrd="0" presId="urn:microsoft.com/office/officeart/2018/2/layout/IconLabelList#2"/>
    <dgm:cxn modelId="{A377F2C4-8774-4B04-BECB-EB51AC2353E5}" type="presParOf" srcId="{F365F799-91C6-467E-8005-77142388ADA7}" destId="{14161BF4-3B2E-4990-9AA5-1E7113657AFE}" srcOrd="2" destOrd="0" presId="urn:microsoft.com/office/officeart/2018/2/layout/IconLabelList#2"/>
    <dgm:cxn modelId="{DC4C4434-0D6A-4AED-9A2E-CC7C5B063571}" type="presParOf" srcId="{14161BF4-3B2E-4990-9AA5-1E7113657AFE}" destId="{FCA6A723-3A73-458A-AE3C-15B86CF5C55D}" srcOrd="0" destOrd="0" presId="urn:microsoft.com/office/officeart/2018/2/layout/IconLabelList#2"/>
    <dgm:cxn modelId="{89B5121F-9599-4794-9AA1-DD6EF55DE189}" type="presParOf" srcId="{14161BF4-3B2E-4990-9AA5-1E7113657AFE}" destId="{E9430B85-543F-4592-A6DD-AEEA4B48C6A1}" srcOrd="1" destOrd="0" presId="urn:microsoft.com/office/officeart/2018/2/layout/IconLabelList#2"/>
    <dgm:cxn modelId="{AB2BC4E4-5B33-4C26-8C3F-E77225D58E3E}" type="presParOf" srcId="{14161BF4-3B2E-4990-9AA5-1E7113657AFE}" destId="{2D06D90C-4774-439F-8532-60F8B9D1D8A7}" srcOrd="2" destOrd="0" presId="urn:microsoft.com/office/officeart/2018/2/layout/IconLabelList#2"/>
    <dgm:cxn modelId="{23BAA7AF-17F0-4F65-9E90-273EF7D3B929}" type="presParOf" srcId="{F365F799-91C6-467E-8005-77142388ADA7}" destId="{6AB9F53E-D91E-4E48-8AD8-05932101491C}" srcOrd="3" destOrd="0" presId="urn:microsoft.com/office/officeart/2018/2/layout/IconLabelList#2"/>
    <dgm:cxn modelId="{5CAA210B-19EB-4E1B-A954-8ECCD13D15D2}" type="presParOf" srcId="{F365F799-91C6-467E-8005-77142388ADA7}" destId="{ED8AE489-0CC0-4251-92FB-1AC032073F86}" srcOrd="4" destOrd="0" presId="urn:microsoft.com/office/officeart/2018/2/layout/IconLabelList#2"/>
    <dgm:cxn modelId="{D02AAB89-D273-4A42-BD22-FC8E4FBD89B6}" type="presParOf" srcId="{ED8AE489-0CC0-4251-92FB-1AC032073F86}" destId="{5326D40B-04B6-4401-91A7-8A4487EDC6FC}" srcOrd="0" destOrd="0" presId="urn:microsoft.com/office/officeart/2018/2/layout/IconLabelList#2"/>
    <dgm:cxn modelId="{D277A401-05A8-428C-89F2-F5C3F0254AF4}" type="presParOf" srcId="{ED8AE489-0CC0-4251-92FB-1AC032073F86}" destId="{45C20058-83ED-45AC-83B6-B4CEEE13D9F9}" srcOrd="1" destOrd="0" presId="urn:microsoft.com/office/officeart/2018/2/layout/IconLabelList#2"/>
    <dgm:cxn modelId="{321AE61B-556D-4E47-8A54-9BC14D9E1263}" type="presParOf" srcId="{ED8AE489-0CC0-4251-92FB-1AC032073F86}" destId="{1DCFB9CF-BB76-4BDC-932B-A329BC03E697}" srcOrd="2" destOrd="0" presId="urn:microsoft.com/office/officeart/2018/2/layout/IconLabelLis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55B31-6174-4948-8B32-7FECC02D6991}">
      <dsp:nvSpPr>
        <dsp:cNvPr id="0" name=""/>
        <dsp:cNvSpPr/>
      </dsp:nvSpPr>
      <dsp:spPr>
        <a:xfrm>
          <a:off x="1036110" y="347632"/>
          <a:ext cx="1382736" cy="1382736"/>
        </a:xfrm>
        <a:prstGeom prst="rect">
          <a:avLst/>
        </a:prstGeom>
        <a:solidFill>
          <a:schemeClr val="accent3">
            <a:lumMod val="75000"/>
            <a:alpha val="9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D563F8-B6A7-4F66-B65C-7F1D3844F472}">
      <dsp:nvSpPr>
        <dsp:cNvPr id="0" name=""/>
        <dsp:cNvSpPr/>
      </dsp:nvSpPr>
      <dsp:spPr>
        <a:xfrm>
          <a:off x="47" y="1952153"/>
          <a:ext cx="3433185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kern="1200" dirty="0" err="1">
              <a:solidFill>
                <a:schemeClr val="bg1"/>
              </a:solidFill>
            </a:rPr>
            <a:t>Ain't</a:t>
          </a:r>
          <a:r>
            <a:rPr lang="en-US" altLang="en-US" sz="1400" kern="1200" dirty="0">
              <a:solidFill>
                <a:schemeClr val="bg1"/>
              </a:solidFill>
            </a:rPr>
            <a:t> I a Woman?" in 1851.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47" y="1952153"/>
        <a:ext cx="3433185" cy="825442"/>
      </dsp:txXfrm>
    </dsp:sp>
    <dsp:sp modelId="{FCA6A723-3A73-458A-AE3C-15B86CF5C55D}">
      <dsp:nvSpPr>
        <dsp:cNvPr id="0" name=""/>
        <dsp:cNvSpPr/>
      </dsp:nvSpPr>
      <dsp:spPr>
        <a:xfrm>
          <a:off x="4727377" y="347632"/>
          <a:ext cx="1382736" cy="1382736"/>
        </a:xfrm>
        <a:prstGeom prst="rect">
          <a:avLst/>
        </a:prstGeom>
        <a:solidFill>
          <a:schemeClr val="accent3">
            <a:lumMod val="75000"/>
            <a:alpha val="7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06D90C-4774-439F-8532-60F8B9D1D8A7}">
      <dsp:nvSpPr>
        <dsp:cNvPr id="0" name=""/>
        <dsp:cNvSpPr/>
      </dsp:nvSpPr>
      <dsp:spPr>
        <a:xfrm>
          <a:off x="3743618" y="1952153"/>
          <a:ext cx="3328576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743618" y="1952153"/>
        <a:ext cx="3328576" cy="825442"/>
      </dsp:txXfrm>
    </dsp:sp>
    <dsp:sp modelId="{5326D40B-04B6-4401-91A7-8A4487EDC6FC}">
      <dsp:nvSpPr>
        <dsp:cNvPr id="0" name=""/>
        <dsp:cNvSpPr/>
      </dsp:nvSpPr>
      <dsp:spPr>
        <a:xfrm>
          <a:off x="8344737" y="347632"/>
          <a:ext cx="1382736" cy="1382736"/>
        </a:xfrm>
        <a:prstGeom prst="rect">
          <a:avLst/>
        </a:prstGeom>
        <a:solidFill>
          <a:schemeClr val="accent3">
            <a:lumMod val="75000"/>
            <a:alpha val="5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DCFB9CF-BB76-4BDC-932B-A329BC03E697}">
      <dsp:nvSpPr>
        <dsp:cNvPr id="0" name=""/>
        <dsp:cNvSpPr/>
      </dsp:nvSpPr>
      <dsp:spPr>
        <a:xfrm>
          <a:off x="7382581" y="1952153"/>
          <a:ext cx="3285371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7382581" y="1952153"/>
        <a:ext cx="3285371" cy="825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#2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CAFC1F-15E8-4659-B445-2DCE56C6E4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89ACF-620B-4973-826D-C81B497FD2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D4961-0791-4140-A452-41CFA6EC0553}" type="datetimeFigureOut">
              <a:rPr lang="en-US" smtClean="0"/>
              <a:t>2/22/2023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E44D2E-37ED-41C4-A335-2B6C8751E2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48BB0-5B2C-4ACA-BD70-CC3E971502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954D-AA1D-47B5-9106-5D9358A61F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548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374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647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070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97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960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39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364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62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7083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2E0BC0C9-E1C8-43B4-B02D-558783360CD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5152" y="1837944"/>
            <a:ext cx="6967728" cy="2624328"/>
          </a:xfrm>
        </p:spPr>
        <p:txBody>
          <a:bodyPr anchor="ctr">
            <a:normAutofit fontScale="90000"/>
          </a:bodyPr>
          <a:lstStyle>
            <a:lvl1pPr algn="ctr">
              <a:defRPr sz="4400" b="0">
                <a:solidFill>
                  <a:schemeClr val="accent3"/>
                </a:solidFill>
                <a:latin typeface="+mj-lt"/>
              </a:defRPr>
            </a:lvl1pPr>
          </a:lstStyle>
          <a:p>
            <a:pPr algn="l" eaLnBrk="1" hangingPunct="1"/>
            <a:r>
              <a:rPr lang="en-US" altLang="en-US" sz="6600" b="1">
                <a:latin typeface="+mn-lt"/>
              </a:rPr>
              <a:t>Click to edit Master title style</a:t>
            </a:r>
            <a:endParaRPr lang="en-US" altLang="en-US" sz="6600" b="1" dirty="0">
              <a:latin typeface="+mn-lt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0A0F3C9-3AB5-4E08-8531-AA11FB73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9525"/>
            <a:ext cx="41719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83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EFAC9D2-EFFD-400B-A27D-15491636E8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3875" y="266700"/>
            <a:ext cx="4048125" cy="59245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61FF1D-90EC-45F2-A73E-1903E6F9A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1"/>
            <a:ext cx="6476999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5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0021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5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1B4C460-6DD9-4215-A553-BF8A2E91D9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5037" y="6086475"/>
            <a:ext cx="5953125" cy="7715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FEB78B1-70BF-4543-BF64-761AB55C1B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5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C00585D-E155-409A-899A-29BDF4E57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6577"/>
            <a:ext cx="10668000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44D9B-AA15-4DB5-AE58-0FA514F6FE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90699"/>
            <a:ext cx="10668000" cy="6858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0FED17F-41F1-4615-A696-AF6F85A6A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65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419FA93-726C-46DF-AA6F-7936E00173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025" y="242887"/>
            <a:ext cx="3629025" cy="63722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BC916A3-2B6E-4719-959B-4D40B52E5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1" y="715961"/>
            <a:ext cx="6960704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28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5ED86-A26C-479A-8393-0BFDCBCD4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83952"/>
            <a:ext cx="10668000" cy="111164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A834B-FAC3-4C97-AEAE-75A4B8B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9144000" cy="6463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4000" b="1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15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444081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A865C00-02F4-49EE-A361-F7D34853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84A5CD-78E4-4FA4-A69A-69BA623D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65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4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4DB5AF3-A5ED-4D17-BD3C-81D11C4F94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2150" y="6086475"/>
            <a:ext cx="5953125" cy="77152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420EFF2-8173-4E25-ADF3-8100FA16D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7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Insert Text Here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A11B1F-F0BD-4D89-BF5D-45A119981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05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B1932CF-F265-4AEE-8704-F42C01AFB4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0" y="715963"/>
            <a:ext cx="4572000" cy="4654823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7C0253-70CA-4E5C-AE9D-1B0C8D381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D6C0B2-9A48-4C93-B61B-29BAD5AA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09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446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823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551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B9BC-7BE7-4893-90FD-CC95830FD8F2}" type="datetimeFigureOut">
              <a:rPr lang="en-US" smtClean="0"/>
              <a:t>2/22/2023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270E-046A-4C23-BC98-E307A7DD6B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7167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023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4696-E1F3-49EF-AEC8-730A16D9A23F}" type="datetimeFigureOut">
              <a:rPr lang="en-US" altLang="en-US" smtClean="0"/>
              <a:pPr/>
              <a:t>2/22/2023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367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688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search?q=Bing+women%27s+history+Month+quiz&amp;qs=n&amp;form=QBRE&amp;sp=-1&amp;pq=bing+women%27s+history+month+quiz&amp;sc=0-31&amp;sk=&amp;cvid=C49F2CF7E3FC4D9C95C9DFBBFAA6C7AD" TargetMode="Externa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hyperlink" Target="https://www.history.com/topics/womens-history/seneca-falls-convention" TargetMode="Externa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bing.com/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rginia%20wool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www.bing.com/search?q=frida+kahlo" TargetMode="External"/><Relationship Id="rId4" Type="http://schemas.openxmlformats.org/officeDocument/2006/relationships/hyperlink" Target="https://www.bing.com/search?q=nina%20simon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female%20authors" TargetMode="External"/><Relationship Id="rId2" Type="http://schemas.openxmlformats.org/officeDocument/2006/relationships/hyperlink" Target="https://www.bing.com/search?q=female%20artists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bing.com/search?q=women%27s%20history" TargetMode="External"/><Relationship Id="rId4" Type="http://schemas.openxmlformats.org/officeDocument/2006/relationships/hyperlink" Target="https://www.bing.com/search?q=female%20musician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slide" Target="slide6.xml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slide" Target="slide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slide" Target="slide4.xml"/><Relationship Id="rId5" Type="http://schemas.openxmlformats.org/officeDocument/2006/relationships/image" Target="../media/image24.png"/><Relationship Id="rId15" Type="http://schemas.openxmlformats.org/officeDocument/2006/relationships/slide" Target="slide8.xml"/><Relationship Id="rId10" Type="http://schemas.openxmlformats.org/officeDocument/2006/relationships/slide" Target="slide3.xml"/><Relationship Id="rId4" Type="http://schemas.openxmlformats.org/officeDocument/2006/relationships/image" Target="../media/image23.png"/><Relationship Id="rId9" Type="http://schemas.openxmlformats.org/officeDocument/2006/relationships/slide" Target="slide2.xml"/><Relationship Id="rId1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1036" y="1840275"/>
            <a:ext cx="6963135" cy="2619829"/>
          </a:xfrm>
        </p:spPr>
        <p:txBody>
          <a:bodyPr anchor="ctr">
            <a:no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altLang="en-US" b="1" dirty="0">
                <a:solidFill>
                  <a:schemeClr val="accent3"/>
                </a:solidFill>
              </a:rPr>
              <a:t>Women’s</a:t>
            </a:r>
            <a:r>
              <a:rPr lang="en-US" altLang="en-US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5"/>
                </a:solidFill>
              </a:rPr>
              <a:t>History Month</a:t>
            </a:r>
            <a:endParaRPr lang="en-US" altLang="en-US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Conclusion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dirty="0"/>
              <a:t>Provide a brief summary of your presentation. </a:t>
            </a:r>
            <a:br>
              <a:rPr lang="en-US" altLang="en-US" dirty="0"/>
            </a:br>
            <a:r>
              <a:rPr lang="en-US" altLang="en-US" dirty="0"/>
              <a:t>Remind the audience what you covered in the previous slides.</a:t>
            </a:r>
          </a:p>
          <a:p>
            <a:pPr marL="0" indent="0" algn="ctr" fontAlgn="auto">
              <a:spcAft>
                <a:spcPts val="0"/>
              </a:spcAft>
              <a:buNone/>
            </a:pPr>
            <a:endParaRPr lang="en-US" altLang="en-US" sz="1800" dirty="0">
              <a:solidFill>
                <a:schemeClr val="bg1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Take the </a:t>
            </a:r>
            <a:r>
              <a:rPr lang="en-US" sz="1800" b="1" dirty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 quiz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and test your knowledge about the contributions </a:t>
            </a:r>
            <a:b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</a:b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of some amazing women, past and present.</a:t>
            </a:r>
            <a:endParaRPr lang="en-US" altLang="en-US" sz="18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Invite questions from the audience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Questions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&amp;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List the resources you used for your research:</a:t>
            </a:r>
          </a:p>
          <a:p>
            <a:pPr lvl="1"/>
            <a:r>
              <a:rPr lang="fr-FR" dirty="0"/>
              <a:t>Source #1</a:t>
            </a:r>
          </a:p>
          <a:p>
            <a:pPr lvl="1"/>
            <a:r>
              <a:rPr lang="fr-FR" dirty="0"/>
              <a:t>Source #2</a:t>
            </a:r>
          </a:p>
          <a:p>
            <a:pPr lvl="1"/>
            <a:r>
              <a:rPr lang="fr-FR" dirty="0"/>
              <a:t>Source #3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CC8F73-ECDC-4868-AB59-BA85918D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39924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/>
              <a:t>State the significance of Women's History Month</a:t>
            </a:r>
          </a:p>
          <a:p>
            <a:pPr lvl="1"/>
            <a:r>
              <a:rPr lang="en-US" dirty="0"/>
              <a:t>What is Women's History Month?</a:t>
            </a:r>
          </a:p>
          <a:p>
            <a:pPr lvl="1"/>
            <a:r>
              <a:rPr lang="en-US" altLang="en-US" dirty="0"/>
              <a:t>Why does the United States celebrate it?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Tell your story</a:t>
            </a:r>
          </a:p>
          <a:p>
            <a:pPr lvl="1"/>
            <a:r>
              <a:rPr lang="en-US" altLang="en-US" dirty="0"/>
              <a:t>What does Women's History Month mean to you?</a:t>
            </a:r>
          </a:p>
          <a:p>
            <a:pPr lvl="1"/>
            <a:r>
              <a:rPr lang="en-US" altLang="en-US" dirty="0"/>
              <a:t>Why is it important to you?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5FA19F-6DA1-4162-B648-9CBB05B3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Give a brief overview of what you’ll cover in your presentation.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History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E90A16C-1235-4DE1-9AE7-2F7599C83F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600200"/>
            <a:ext cx="10668000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b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rPr>
              <a:t>Make a timeline of the important historical events or list historical contributions made by women.</a:t>
            </a: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587021"/>
              </p:ext>
            </p:extLst>
          </p:nvPr>
        </p:nvGraphicFramePr>
        <p:xfrm>
          <a:off x="762000" y="2590800"/>
          <a:ext cx="10668000" cy="2834640"/>
        </p:xfrm>
        <a:graphic>
          <a:graphicData uri="http://schemas.openxmlformats.org/drawingml/2006/table">
            <a:tbl>
              <a:tblPr firstRow="1"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nd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3rd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List some interesting facts about Women's History Month. Here are a few examples:</a:t>
            </a:r>
          </a:p>
          <a:p>
            <a:pPr lvl="1"/>
            <a:r>
              <a:rPr lang="en-US" dirty="0">
                <a:hlinkClick r:id="rId2"/>
              </a:rPr>
              <a:t>First women’s-rights convention </a:t>
            </a:r>
            <a:r>
              <a:rPr lang="en-US" dirty="0"/>
              <a:t>meets in Seneca Falls, New York, 1848. </a:t>
            </a:r>
          </a:p>
          <a:p>
            <a:pPr lvl="1"/>
            <a:r>
              <a:rPr lang="en-US" dirty="0"/>
              <a:t>Wyoming Territory is first to grant women the vote in 1869.</a:t>
            </a:r>
          </a:p>
          <a:p>
            <a:pPr lvl="1"/>
            <a:r>
              <a:rPr lang="en-US" dirty="0">
                <a:hlinkClick r:id="" action="ppaction://noaction">
                  <a:snd r:embed="rId3" name="applause.wav"/>
                </a:hlinkClick>
              </a:rPr>
              <a:t>The 19th Amendment </a:t>
            </a:r>
            <a:r>
              <a:rPr lang="en-US" dirty="0"/>
              <a:t>is passed in 1920, giving women the right to vote in the US.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7BA524-3F25-4DC5-86FB-566996E06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2B839A9-BE4F-40C7-ABA3-682B626FFB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783952"/>
            <a:ext cx="10069286" cy="1111648"/>
          </a:xfrm>
        </p:spPr>
        <p:txBody>
          <a:bodyPr/>
          <a:lstStyle/>
          <a:p>
            <a:r>
              <a:rPr lang="en-US" altLang="en-US" dirty="0"/>
              <a:t>Choose three notable people from women’s history using </a:t>
            </a:r>
            <a:r>
              <a:rPr lang="en-US" altLang="en-US" b="1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Bing.com</a:t>
            </a:r>
            <a:r>
              <a:rPr lang="en-US" altLang="en-US" b="1" dirty="0">
                <a:solidFill>
                  <a:schemeClr val="accent4"/>
                </a:solidFill>
              </a:rPr>
              <a:t> </a:t>
            </a:r>
            <a:r>
              <a:rPr lang="en-US" altLang="en-US" dirty="0"/>
              <a:t>and discuss their lives and accomplishments. Here are some examples: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B51AF1-B020-4718-8B3A-CBAC3209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people</a:t>
            </a:r>
          </a:p>
        </p:txBody>
      </p:sp>
      <p:graphicFrame>
        <p:nvGraphicFramePr>
          <p:cNvPr id="5" name="Content Placeholder 6" descr="SmartArt Graphic">
            <a:extLst>
              <a:ext uri="{FF2B5EF4-FFF2-40B4-BE49-F238E27FC236}">
                <a16:creationId xmlns:a16="http://schemas.microsoft.com/office/drawing/2014/main" id="{46C84D29-0F6C-48FB-886B-37BE672BD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770732"/>
              </p:ext>
            </p:extLst>
          </p:nvPr>
        </p:nvGraphicFramePr>
        <p:xfrm>
          <a:off x="762000" y="2895600"/>
          <a:ext cx="10668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/>
        <p:txBody>
          <a:bodyPr wrap="square" anchor="t">
            <a:normAutofit/>
          </a:bodyPr>
          <a:lstStyle/>
          <a:p>
            <a:r>
              <a:rPr lang="en-US" altLang="en-US" dirty="0"/>
              <a:t>Provide examples of art and literature that are significant to Women's History Month. Here are a few examples:</a:t>
            </a:r>
          </a:p>
          <a:p>
            <a:pPr lvl="1"/>
            <a:r>
              <a:rPr lang="en-US" altLang="en-US" dirty="0"/>
              <a:t>The writing of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 Woolf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music of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Nina Simone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artwork of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Frida Kahlo</a:t>
            </a:r>
            <a:endParaRPr lang="en-US" altLang="en-US" b="1" dirty="0">
              <a:solidFill>
                <a:schemeClr val="accent3"/>
              </a:solidFill>
            </a:endParaRPr>
          </a:p>
          <a:p>
            <a:endParaRPr lang="en-US" altLang="en-US" dirty="0"/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D949F507-9754-4BC4-9242-C97266AAF4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solidFill>
            <a:schemeClr val="accent4"/>
          </a:solidFill>
        </p:spPr>
      </p:sp>
      <p:sp>
        <p:nvSpPr>
          <p:cNvPr id="5" name="Picture Placeholder 4" descr="picture placeholder">
            <a:extLst>
              <a:ext uri="{FF2B5EF4-FFF2-40B4-BE49-F238E27FC236}">
                <a16:creationId xmlns:a16="http://schemas.microsoft.com/office/drawing/2014/main" id="{603D8758-A224-49EB-A3D3-90052810CA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solidFill>
            <a:schemeClr val="accent4"/>
          </a:solidFill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113CF7-2AD3-435A-BAA8-7D864E9D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Arts and literature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List some ways you can celebrate Women's History Month. Here are a few examples:</a:t>
            </a:r>
          </a:p>
          <a:p>
            <a:pPr lvl="1"/>
            <a:r>
              <a:rPr lang="en-US" dirty="0"/>
              <a:t>Discover </a:t>
            </a:r>
            <a:r>
              <a:rPr lang="en-US" b="1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artists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Read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Listen to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musicians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Learn </a:t>
            </a:r>
            <a:r>
              <a:rPr lang="en-US" altLang="en-US" dirty="0"/>
              <a:t>about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history</a:t>
            </a:r>
            <a:endParaRPr lang="en-US" b="1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942F27-5502-446E-9102-6DE834A5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celebrate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2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2E08D-35D9-E167-F62B-79026E39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Have Covered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Summary Zoom 4">
                <a:extLst>
                  <a:ext uri="{FF2B5EF4-FFF2-40B4-BE49-F238E27FC236}">
                    <a16:creationId xmlns:a16="http://schemas.microsoft.com/office/drawing/2014/main" id="{69E49617-C3BE-82FE-675B-EBF29C72062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3241491"/>
                  </p:ext>
                </p:extLst>
              </p:nvPr>
            </p:nvGraphicFramePr>
            <p:xfrm>
              <a:off x="1141413" y="2249488"/>
              <a:ext cx="9906000" cy="3541712"/>
            </p:xfrm>
            <a:graphic>
              <a:graphicData uri="http://schemas.microsoft.com/office/powerpoint/2016/summaryzoom">
                <psuz:summaryZm>
                  <psuz:summaryZmObj sectionId="{2BEE17B1-0CBD-4A23-8E9C-C81D3FD50028}">
                    <psuz:zmPr id="{84202D3D-432F-40D8-BAA0-6F7678113930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69927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CCEEA93F-B749-4D30-B100-FDD17E39252D}">
                    <psuz:zmPr id="{F49F8E92-ACFD-4A67-8633-570CF11BABB5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2682359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42F0EDCF-7B05-4BF6-A53D-5F91BBCDD01D}">
                    <psuz:zmPr id="{87C9C3BE-3092-4306-BEC3-9C2F96805202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994791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F8032682-D47C-4F6A-8589-6E8B89B22492}">
                    <psuz:zmPr id="{8053E27A-BE12-46E1-9AFC-7266D7B0A391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7307223" y="47533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ED20DB1A-DB0E-4CA7-95D0-D8635BD9B9FC}">
                    <psuz:zmPr id="{087A5114-7C40-4358-8057-15404C717971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369927" y="181264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2622288-24DE-4F40-B634-35F6E9F60B87}">
                    <psuz:zmPr id="{F8420345-3F38-4E28-87D2-74E9F60953AE}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2682359" y="181264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summaryZmObj sectionId="{BE06937B-CC67-449F-9F0B-EB2F1A2988AF}">
                    <psuz:zmPr id="{76AE8A6D-AEE4-40E3-9A88-7FA00B646A13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994791" y="1812647"/>
                          <a:ext cx="2228850" cy="1253728"/>
                        </a:xfrm>
                        <a:prstGeom prst="rect">
                          <a:avLst/>
                        </a:prstGeom>
                        <a:noFill/>
                        <a:ln w="3175">
                          <a:solidFill>
                            <a:prstClr val="ltGray"/>
                          </a:solidFill>
                        </a:ln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Summary Zoom 4">
                <a:extLst>
                  <a:ext uri="{FF2B5EF4-FFF2-40B4-BE49-F238E27FC236}">
                    <a16:creationId xmlns:a16="http://schemas.microsoft.com/office/drawing/2014/main" id="{69E49617-C3BE-82FE-675B-EBF29C720626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1141413" y="2249488"/>
                <a:ext cx="9906000" cy="3541712"/>
                <a:chOff x="1141413" y="2249488"/>
                <a:chExt cx="9906000" cy="3541712"/>
              </a:xfrm>
            </p:grpSpPr>
            <p:pic>
              <p:nvPicPr>
                <p:cNvPr id="3" name="Picture 3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511340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4" name="Picture 4">
                  <a:hlinkClick r:id="rId10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23772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6" name="Picture 6">
                  <a:hlinkClick r:id="rId11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36204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7" name="Picture 7">
                  <a:hlinkClick r:id="rId12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448636" y="272482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8" name="Picture 8">
                  <a:hlinkClick r:id="rId13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11340" y="406213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9" name="Picture 9">
                  <a:hlinkClick r:id="rId14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823772" y="406213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  <p:pic>
              <p:nvPicPr>
                <p:cNvPr id="10" name="Picture 10">
                  <a:hlinkClick r:id="rId15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136204" y="4062135"/>
                  <a:ext cx="2228850" cy="1253728"/>
                </a:xfrm>
                <a:prstGeom prst="rect">
                  <a:avLst/>
                </a:prstGeom>
                <a:noFill/>
                <a:ln w="3175">
                  <a:solidFill>
                    <a:prstClr val="ltGray"/>
                  </a:solidFill>
                </a:ln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3742937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iblet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11E5987-7DAE-478C-B57E-B58680B87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AAEAA2-4CF8-449D-8745-25872C8482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95BB57-19EB-4557-B5D2-B6E7784AF408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430</Words>
  <Application>Microsoft Office PowerPoint</Application>
  <PresentationFormat>Widescreen</PresentationFormat>
  <Paragraphs>68</Paragraphs>
  <Slides>12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  <vt:variant>
        <vt:lpstr>Custom Shows</vt:lpstr>
      </vt:variant>
      <vt:variant>
        <vt:i4>1</vt:i4>
      </vt:variant>
    </vt:vector>
  </HeadingPairs>
  <TitlesOfParts>
    <vt:vector size="18" baseType="lpstr">
      <vt:lpstr>Arial</vt:lpstr>
      <vt:lpstr>Calibri</vt:lpstr>
      <vt:lpstr>Franklin Gothic Book</vt:lpstr>
      <vt:lpstr>Franklin Gothic Medium</vt:lpstr>
      <vt:lpstr>Circuit</vt:lpstr>
      <vt:lpstr>Women’s History Month</vt:lpstr>
      <vt:lpstr>Introduction</vt:lpstr>
      <vt:lpstr>Overview</vt:lpstr>
      <vt:lpstr>History</vt:lpstr>
      <vt:lpstr>Interesting facts </vt:lpstr>
      <vt:lpstr>Key people</vt:lpstr>
      <vt:lpstr>Arts and literature</vt:lpstr>
      <vt:lpstr>How to celebrate </vt:lpstr>
      <vt:lpstr>What We Have Covered</vt:lpstr>
      <vt:lpstr>Conclusion</vt:lpstr>
      <vt:lpstr>Questions &amp; answers</vt:lpstr>
      <vt:lpstr>Resources</vt:lpstr>
      <vt:lpstr>Abridged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History Month</dc:title>
  <dc:subject/>
  <dc:creator>Nat Dunn</dc:creator>
  <cp:keywords/>
  <dc:description/>
  <cp:lastModifiedBy>Nat Dunn</cp:lastModifiedBy>
  <cp:revision>8</cp:revision>
  <dcterms:created xsi:type="dcterms:W3CDTF">2023-02-13T22:54:53Z</dcterms:created>
  <dcterms:modified xsi:type="dcterms:W3CDTF">2023-02-22T13:48:34Z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