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9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Quarter 2 Info" id="{50247367-E46B-4C67-8CB9-EAF1070332D0}">
          <p14:sldIdLst>
            <p14:sldId id="258"/>
            <p14:sldId id="260"/>
          </p14:sldIdLst>
        </p14:section>
        <p14:section name="Quarter 1 Info" id="{246FD06B-4F9C-4FDD-ACEE-00F9D3B2854E}">
          <p14:sldIdLst>
            <p14:sldId id="259"/>
            <p14:sldId id="257"/>
          </p14:sldIdLst>
        </p14:section>
        <p14:section name="Production Info" id="{AE633635-FB27-4DB0-85A3-FB31E88A9837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aux Judge" initials="MJ" lastIdx="3" clrIdx="0">
    <p:extLst>
      <p:ext uri="{19B8F6BF-5375-455C-9EA6-DF929625EA0E}">
        <p15:presenceInfo xmlns:p15="http://schemas.microsoft.com/office/powerpoint/2012/main" userId="161a6adaf7539d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0239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2.2999999999999998</c:v>
                </c:pt>
                <c:pt idx="1">
                  <c:v>2.5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3.3</c:v>
                </c:pt>
                <c:pt idx="1">
                  <c:v>4.4000000000000004</c:v>
                </c:pt>
                <c:pt idx="2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8929824"/>
        <c:axId val="508928256"/>
      </c:barChart>
      <c:catAx>
        <c:axId val="50892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08928256"/>
        <c:crosses val="autoZero"/>
        <c:auto val="1"/>
        <c:lblAlgn val="ctr"/>
        <c:lblOffset val="100"/>
        <c:noMultiLvlLbl val="0"/>
      </c:catAx>
      <c:valAx>
        <c:axId val="508928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89298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15T14:15:35.520" idx="1">
    <p:pos x="10" y="10"/>
    <p:text>Changed title color here.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9B50-3415-4E90-98BB-993D7B3C1247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5D2E6-02AD-4F18-A030-C9C23C4CD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9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quarter sales are up, and this was our best quarter since 2009.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We’ve exceeded the goals we originally set for this quarter.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5D2E6-02AD-4F18-A030-C9C23C4CDB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64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97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58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5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964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98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7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82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7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FB3EB-8101-47D2-918C-703C14DD0844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CB8A5-FD32-4738-83AA-ECA673A02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4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Quarter 2 Sales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goals for quarter 2 are aggressive.</a:t>
            </a:r>
          </a:p>
          <a:p>
            <a:r>
              <a:rPr lang="en-US" dirty="0" smtClean="0"/>
              <a:t>We hope to exceed 2011’s second-quarter sales by 10%.</a:t>
            </a:r>
          </a:p>
          <a:p>
            <a:pPr marL="285750" indent="-285750"/>
            <a:r>
              <a:rPr lang="en-US" dirty="0" smtClean="0"/>
              <a:t>Goals for the second quarter of 2012 include increasing sales by 10% above our original goal.</a:t>
            </a:r>
          </a:p>
          <a:p>
            <a:pPr marL="285750" indent="-285750"/>
            <a:r>
              <a:rPr lang="en-US" dirty="0" smtClean="0"/>
              <a:t>Each salesperson needs to bring in one new account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9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2 -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opportunities for training in </a:t>
            </a:r>
            <a:r>
              <a:rPr lang="en-US" dirty="0" smtClean="0"/>
              <a:t>quarters 2 and 3.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5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Sales in the first quarter were up this year as compared to last year.</a:t>
            </a:r>
          </a:p>
          <a:p>
            <a:r>
              <a:rPr lang="en-US" dirty="0" smtClean="0"/>
              <a:t>This was our best quarter in three years.</a:t>
            </a:r>
          </a:p>
          <a:p>
            <a:r>
              <a:rPr lang="en-US" dirty="0" smtClean="0"/>
              <a:t>We exceeded the goals set for this quarter.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84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 1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65378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3195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Flowchart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>
          <a:xfrm>
            <a:off x="457200" y="1647825"/>
            <a:ext cx="2209800" cy="12192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Sales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3352800" y="1647825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Production</a:t>
            </a:r>
          </a:p>
        </p:txBody>
      </p:sp>
      <p:sp>
        <p:nvSpPr>
          <p:cNvPr id="6" name="Flowchart: Process 5"/>
          <p:cNvSpPr/>
          <p:nvPr/>
        </p:nvSpPr>
        <p:spPr>
          <a:xfrm>
            <a:off x="6248400" y="16367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Delivery</a:t>
            </a:r>
          </a:p>
        </p:txBody>
      </p:sp>
      <p:sp>
        <p:nvSpPr>
          <p:cNvPr id="7" name="Flowchart: Process 6"/>
          <p:cNvSpPr/>
          <p:nvPr/>
        </p:nvSpPr>
        <p:spPr>
          <a:xfrm>
            <a:off x="6292851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Service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3352800" y="3733800"/>
            <a:ext cx="2209800" cy="11064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Follow-up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457200" y="3808414"/>
            <a:ext cx="2209800" cy="110648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Closeout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667000" y="2190750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580063" y="21050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5400000">
            <a:off x="7072313" y="3100388"/>
            <a:ext cx="990600" cy="2762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5580063" y="4162425"/>
            <a:ext cx="685800" cy="24923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667000" y="4238625"/>
            <a:ext cx="685800" cy="2476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23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141</Words>
  <Application>Microsoft Office PowerPoint</Application>
  <PresentationFormat>On-screen Show (4:3)</PresentationFormat>
  <Paragraphs>23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Quarter 2 Sales</vt:lpstr>
      <vt:lpstr>Quarter 2 - More</vt:lpstr>
      <vt:lpstr>Quarter 1 Sales</vt:lpstr>
      <vt:lpstr>Quarter 1 Sales</vt:lpstr>
      <vt:lpstr>Production Flowchart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Quarter 1 Sales</dc:title>
  <dc:creator>Margaux Judge</dc:creator>
  <cp:lastModifiedBy>Margaux Judge</cp:lastModifiedBy>
  <cp:revision>14</cp:revision>
  <dcterms:created xsi:type="dcterms:W3CDTF">2012-02-17T03:11:32Z</dcterms:created>
  <dcterms:modified xsi:type="dcterms:W3CDTF">2014-04-15T18:51:00Z</dcterms:modified>
</cp:coreProperties>
</file>