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59" r:id="rId4"/>
    <p:sldId id="257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2 Info" id="{50247367-E46B-4C67-8CB9-EAF1070332D0}">
          <p14:sldIdLst>
            <p14:sldId id="258"/>
            <p14:sldId id="260"/>
          </p14:sldIdLst>
        </p14:section>
        <p14:section name="Quarter 1 Info" id="{246FD06B-4F9C-4FDD-ACEE-00F9D3B2854E}">
          <p14:sldIdLst>
            <p14:sldId id="259"/>
            <p14:sldId id="257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aux Judge" initials="MJ" lastIdx="3" clrIdx="0">
    <p:extLst>
      <p:ext uri="{19B8F6BF-5375-455C-9EA6-DF929625EA0E}">
        <p15:presenceInfo xmlns:p15="http://schemas.microsoft.com/office/powerpoint/2012/main" userId="161a6adaf7539d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0239" autoAdjust="0"/>
  </p:normalViewPr>
  <p:slideViewPr>
    <p:cSldViewPr>
      <p:cViewPr varScale="1">
        <p:scale>
          <a:sx n="67" d="100"/>
          <a:sy n="67" d="100"/>
        </p:scale>
        <p:origin x="7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3277744"/>
        <c:axId val="495601216"/>
      </c:barChart>
      <c:catAx>
        <c:axId val="363277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5601216"/>
        <c:crosses val="autoZero"/>
        <c:auto val="1"/>
        <c:lblAlgn val="ctr"/>
        <c:lblOffset val="100"/>
        <c:noMultiLvlLbl val="0"/>
      </c:catAx>
      <c:valAx>
        <c:axId val="495601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3277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quarter sales are up, and this was our best quarter since 2009.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9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58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5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6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8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7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2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7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4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goals for quarter 2 are aggressive.</a:t>
            </a:r>
          </a:p>
          <a:p>
            <a:r>
              <a:rPr lang="en-US" dirty="0" smtClean="0"/>
              <a:t>We hope to exceed 2011’s second-quarter sales by 10%.</a:t>
            </a:r>
          </a:p>
          <a:p>
            <a:pPr marL="285750" indent="-285750"/>
            <a:r>
              <a:rPr lang="en-US" dirty="0" smtClean="0"/>
              <a:t>Goals for the second quarter of 2012 include increasing sales by 10% above our original goal.</a:t>
            </a:r>
          </a:p>
          <a:p>
            <a:pPr marL="285750" indent="-285750"/>
            <a:r>
              <a:rPr lang="en-US" dirty="0" smtClean="0"/>
              <a:t>Each salesperson needs to bring in one new account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2 -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opportunities for training in quarter 2.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1 Sales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Sales in the first quarter were up this year as compared to last year.</a:t>
            </a:r>
          </a:p>
          <a:p>
            <a:r>
              <a:rPr lang="en-US" dirty="0" smtClean="0"/>
              <a:t>This was our best quarter in three years.</a:t>
            </a:r>
          </a:p>
          <a:p>
            <a:r>
              <a:rPr lang="en-US" dirty="0" smtClean="0"/>
              <a:t>We exceeded the goals set for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1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5378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Flowchart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139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Quarter 2 Sales</vt:lpstr>
      <vt:lpstr>Quarter 2 - More</vt:lpstr>
      <vt:lpstr>Quarter 1 Sales</vt:lpstr>
      <vt:lpstr>Quarter 1 Sales</vt:lpstr>
      <vt:lpstr>Production Flowchart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Margaux Judge</cp:lastModifiedBy>
  <cp:revision>14</cp:revision>
  <dcterms:created xsi:type="dcterms:W3CDTF">2012-02-17T03:11:32Z</dcterms:created>
  <dcterms:modified xsi:type="dcterms:W3CDTF">2014-04-15T18:51:32Z</dcterms:modified>
</cp:coreProperties>
</file>