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27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0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06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9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6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5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64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1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8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3DBD-0AB1-4B1C-816D-EC69AAA66C5A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D00F-167E-47B2-B46E-6EF4B01BD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852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32CE-1F90-5016-F7E9-479C992938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Secondary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A88A4-D786-FEC5-97C4-596AAC0A0E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Merging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25717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01A8C-1BDF-421D-F552-CC177C118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58FD3-EACD-BF5F-23CA-1A41E1B0E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3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8BDC-D4BB-20A9-645D-B30C56D7C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B6455-5A29-1531-2973-CA50F44F1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2ED3-5A5D-8AE5-DA40-AA60B2E0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4F0F4-0A62-7364-D11F-583FA3BA2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12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9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Secondary</vt:lpstr>
      <vt:lpstr>Slide A</vt:lpstr>
      <vt:lpstr>Slide B</vt:lpstr>
      <vt:lpstr>Slide 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1</dc:title>
  <dc:creator>Nat Dunn</dc:creator>
  <cp:lastModifiedBy>Nat Dunn</cp:lastModifiedBy>
  <cp:revision>4</cp:revision>
  <dcterms:created xsi:type="dcterms:W3CDTF">2023-02-22T16:41:49Z</dcterms:created>
  <dcterms:modified xsi:type="dcterms:W3CDTF">2023-02-24T16:26:10Z</dcterms:modified>
</cp:coreProperties>
</file>