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0_C2249005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B1D38A7-F682-1CCF-F49F-428ACD323EEC}" name="Nat Dunn" initials="ND" userId="S::ndunn@webucator.com::8c9729d5-813d-4dd9-b6b8-a49a6e26ce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93" y="5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omments/modernComment_100_C224900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31B8793-EE06-468B-8684-A5F3F01218B6}" authorId="{3B1D38A7-F682-1CCF-F49F-428ACD323EEC}" created="2023-02-24T21:40:32.993">
    <pc:sldMkLst xmlns:pc="http://schemas.microsoft.com/office/powerpoint/2013/main/command">
      <pc:docMk/>
      <pc:sldMk cId="3257176069" sldId="256"/>
    </pc:sldMkLst>
    <p188:txBody>
      <a:bodyPr/>
      <a:lstStyle/>
      <a:p>
        <a:r>
          <a:rPr lang="en-US"/>
          <a:t>test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88CAE-E445-50D0-957E-DE7B1784BC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65F58A-4873-5B76-469F-E93F12F18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ACFF0-8908-FE0B-7066-B4A51CE4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88D48-9E41-F512-C761-9E20DBE1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16918-9976-568E-91BB-F9D883F7A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5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D650-14A1-64AD-7C95-5ECD1E344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DBDC86-5388-8D28-5DF2-2E5240446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9692B-9D55-BFFD-24AA-C32FFFB3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0ECDF-EB0E-D5EC-6DAF-7E8AC7858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92742-D330-8DB5-C8F2-57F193C5D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520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759032-61E9-20C8-23F7-1E93C05B34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1034E6-3100-C045-EB55-B235F0C9F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042ED-9EA1-389A-2B38-9BA77F4A4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C5C0-31D3-65B3-45EA-A1E650B1E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EA86B-13DB-6C20-F9A9-DDB61E83B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5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FEE51-7B48-3913-063D-4B1E06234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07841-5677-94E9-4315-090ED7542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80D39-B7C3-1194-D0AD-38BBEF0E6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61D9F-ECFF-BA4D-9510-AAC5D62D5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C1CB7-F09F-2B9B-FC53-D583F3D96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72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C1AF2-252F-A3B7-07E6-F9C512C4D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3A0DC-DAEA-C98F-ADB6-0924C35BA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53813-57DB-D2EA-0645-F29134743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11856-8797-76D4-6732-9D365595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1FFF6-6FA5-DFD6-073E-A9D748709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44D04-E6BE-D65B-6D31-33B5FBA71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7FB43-51ED-6D2E-B40C-E619F5357E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4BB21F-F6EA-07C9-60E9-54B406221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318E7-3E70-1121-6AB2-5A18C09A9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D3A54-C3EC-FC39-8580-0D1629F1E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56DD14-8640-913D-2A0E-7FD6F3DD3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8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38B22-6EF5-9F44-1FE0-DB550D80E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7B5D78-F771-4564-AB46-3295BC896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9BE01-0ED9-AF53-458B-104F68B812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46DA30-114A-23F4-FABD-F07ECC2FC5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F8350A-966E-F518-F5ED-B2BCA8EA18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9C5FCB-FB88-6709-9243-876564F30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C6D4D0-C705-2EC9-5D62-A1719B4D4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259B65-E4F8-D01C-98D5-703F1DD9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1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0752C-B82E-C10A-2923-B53669B22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E06559-5073-BF31-B5C6-B5D9EF84D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1FA71A-81A1-90AF-B573-C19CEAC31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783471-7EC5-C4B8-1E0D-1F613262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5533DC-00EA-F635-4BC2-AF44C1067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D2D5BA-A113-6503-22E3-962ED38A6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B8C98-AEE9-6ECA-6773-184DABA8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96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8A25D-9ACA-2D10-CBE0-15583405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5CE6D-92AD-9684-EBBF-6E6339C67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BB8CDF-3261-A0B6-15F5-C88B118E8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4E34D-23B3-B490-F77F-40B4395DF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19D93B-52F1-8F94-A8CA-407298C4C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BDB4B-21E9-2CB9-7991-217CF374F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094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17A6E-B14D-AC29-24BD-2AB24D65B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B0EE28-F9A1-436A-C75F-E03869D30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BCF1F-BB03-A365-EA81-26DF9C774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476EFF-4BB9-0939-95C7-58B6552B2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30356-15B1-CE73-2E2E-9D007229B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3D11F-A452-470B-5608-1219B4BC3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8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8CC3EB-525B-1AB8-8B22-5B16EB068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83846-AFEB-062E-82AA-437C14511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7F8E7-1FB9-938A-6D84-31EC1C8F7D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F117E-14F2-4150-2929-B48C309567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36342-9A83-396F-5D02-F98271EF7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5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0_C224900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D32CE-1F90-5016-F7E9-479C992938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Primary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2A88A4-D786-FEC5-97C4-596AAC0A0E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Merging Presentations</a:t>
            </a:r>
          </a:p>
        </p:txBody>
      </p:sp>
    </p:spTree>
    <p:extLst>
      <p:ext uri="{BB962C8B-B14F-4D97-AF65-F5344CB8AC3E}">
        <p14:creationId xmlns:p14="http://schemas.microsoft.com/office/powerpoint/2010/main" val="325717606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01A8C-1BDF-421D-F552-CC177C118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58FD3-EACD-BF5F-23CA-1A41E1B0E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3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28BDC-D4BB-20A9-645D-B30C56D7C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B6455-5A29-1531-2973-CA50F44F1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3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2ED3-5A5D-8AE5-DA40-AA60B2E08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4F0F4-0A62-7364-D11F-583FA3BA2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12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Primary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1</dc:title>
  <dc:creator>Nat Dunn</dc:creator>
  <cp:lastModifiedBy>Nat Dunn</cp:lastModifiedBy>
  <cp:revision>3</cp:revision>
  <dcterms:created xsi:type="dcterms:W3CDTF">2023-02-22T16:41:49Z</dcterms:created>
  <dcterms:modified xsi:type="dcterms:W3CDTF">2023-02-24T21:40:36Z</dcterms:modified>
</cp:coreProperties>
</file>