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2pic" frame="frameStyle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44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03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0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58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59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8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9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5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7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82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149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90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4212AA9-39CE-4B3F-9BA3-75AC3D34D20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44A6EC-3166-427C-AC1D-A171E0C246B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661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0766-DEA2-6018-1BEE-1150C7A1E2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Photo Album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ED5474-E54A-052D-54C5-0E1ED5CC5F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 Nat Dunn</a:t>
            </a:r>
          </a:p>
        </p:txBody>
      </p:sp>
    </p:spTree>
    <p:extLst>
      <p:ext uri="{BB962C8B-B14F-4D97-AF65-F5344CB8AC3E}">
        <p14:creationId xmlns:p14="http://schemas.microsoft.com/office/powerpoint/2010/main" val="107566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son_02">
            <a:extLst>
              <a:ext uri="{FF2B5EF4-FFF2-40B4-BE49-F238E27FC236}">
                <a16:creationId xmlns:a16="http://schemas.microsoft.com/office/drawing/2014/main" id="{FAF424A2-9E82-8835-F73A-917DBB1982D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595313"/>
            <a:ext cx="5638800" cy="566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person_13">
            <a:extLst>
              <a:ext uri="{FF2B5EF4-FFF2-40B4-BE49-F238E27FC236}">
                <a16:creationId xmlns:a16="http://schemas.microsoft.com/office/drawing/2014/main" id="{3C85FAA4-5110-2D19-D8B1-9D2DB4C323A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595313"/>
            <a:ext cx="5638800" cy="566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14425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son_14">
            <a:extLst>
              <a:ext uri="{FF2B5EF4-FFF2-40B4-BE49-F238E27FC236}">
                <a16:creationId xmlns:a16="http://schemas.microsoft.com/office/drawing/2014/main" id="{A0156EC3-975A-EE8B-9D03-619466F644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09600"/>
            <a:ext cx="5638800" cy="563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person_15">
            <a:extLst>
              <a:ext uri="{FF2B5EF4-FFF2-40B4-BE49-F238E27FC236}">
                <a16:creationId xmlns:a16="http://schemas.microsoft.com/office/drawing/2014/main" id="{47280AF1-9098-469B-6B73-CF288059EC6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619125"/>
            <a:ext cx="5638800" cy="5618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363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son_18">
            <a:extLst>
              <a:ext uri="{FF2B5EF4-FFF2-40B4-BE49-F238E27FC236}">
                <a16:creationId xmlns:a16="http://schemas.microsoft.com/office/drawing/2014/main" id="{6B2FD698-4D96-4628-84DA-D9BFD8B7B2C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22300"/>
            <a:ext cx="5638800" cy="5611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person_19">
            <a:extLst>
              <a:ext uri="{FF2B5EF4-FFF2-40B4-BE49-F238E27FC236}">
                <a16:creationId xmlns:a16="http://schemas.microsoft.com/office/drawing/2014/main" id="{94785627-639B-4B55-199A-B44051DEB01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652463"/>
            <a:ext cx="5638800" cy="5551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337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son_20">
            <a:extLst>
              <a:ext uri="{FF2B5EF4-FFF2-40B4-BE49-F238E27FC236}">
                <a16:creationId xmlns:a16="http://schemas.microsoft.com/office/drawing/2014/main" id="{C77377AD-EAA8-1F09-3B49-06FF62BC768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22300"/>
            <a:ext cx="5638800" cy="5611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person_05">
            <a:extLst>
              <a:ext uri="{FF2B5EF4-FFF2-40B4-BE49-F238E27FC236}">
                <a16:creationId xmlns:a16="http://schemas.microsoft.com/office/drawing/2014/main" id="{6D852770-4B1C-5C18-83B4-FBA6574ECD9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592138"/>
            <a:ext cx="5638800" cy="5672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3559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son_06">
            <a:extLst>
              <a:ext uri="{FF2B5EF4-FFF2-40B4-BE49-F238E27FC236}">
                <a16:creationId xmlns:a16="http://schemas.microsoft.com/office/drawing/2014/main" id="{837A609F-4CCC-E96D-BB9C-5A7C399D0E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06425"/>
            <a:ext cx="5638800" cy="5645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0764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Integral</vt:lpstr>
      <vt:lpstr>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Nat Dunn</dc:creator>
  <cp:lastModifiedBy>Nat Dunn</cp:lastModifiedBy>
  <cp:revision>1</cp:revision>
  <dcterms:created xsi:type="dcterms:W3CDTF">2023-02-16T15:06:23Z</dcterms:created>
  <dcterms:modified xsi:type="dcterms:W3CDTF">2023-02-16T15:07:04Z</dcterms:modified>
</cp:coreProperties>
</file>