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9" autoAdjust="0"/>
    <p:restoredTop sz="94660"/>
  </p:normalViewPr>
  <p:slideViewPr>
    <p:cSldViewPr snapToGrid="0">
      <p:cViewPr varScale="1">
        <p:scale>
          <a:sx n="140" d="100"/>
          <a:sy n="140" d="100"/>
        </p:scale>
        <p:origin x="99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1652297A-F947-409A-AB68-C7B8E4D0A2AE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B85ABC3-2A45-43D6-9DAF-292283D03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600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2297A-F947-409A-AB68-C7B8E4D0A2AE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5ABC3-2A45-43D6-9DAF-292283D03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796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2297A-F947-409A-AB68-C7B8E4D0A2AE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5ABC3-2A45-43D6-9DAF-292283D03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1549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2297A-F947-409A-AB68-C7B8E4D0A2AE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5ABC3-2A45-43D6-9DAF-292283D03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7432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2297A-F947-409A-AB68-C7B8E4D0A2AE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5ABC3-2A45-43D6-9DAF-292283D03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5327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2297A-F947-409A-AB68-C7B8E4D0A2AE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5ABC3-2A45-43D6-9DAF-292283D03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4939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2297A-F947-409A-AB68-C7B8E4D0A2AE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5ABC3-2A45-43D6-9DAF-292283D03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1260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1652297A-F947-409A-AB68-C7B8E4D0A2AE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5ABC3-2A45-43D6-9DAF-292283D03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233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1652297A-F947-409A-AB68-C7B8E4D0A2AE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5ABC3-2A45-43D6-9DAF-292283D03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313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2297A-F947-409A-AB68-C7B8E4D0A2AE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5ABC3-2A45-43D6-9DAF-292283D03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41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2297A-F947-409A-AB68-C7B8E4D0A2AE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5ABC3-2A45-43D6-9DAF-292283D03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240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2297A-F947-409A-AB68-C7B8E4D0A2AE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5ABC3-2A45-43D6-9DAF-292283D03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23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2297A-F947-409A-AB68-C7B8E4D0A2AE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5ABC3-2A45-43D6-9DAF-292283D03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87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2297A-F947-409A-AB68-C7B8E4D0A2AE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5ABC3-2A45-43D6-9DAF-292283D03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373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2297A-F947-409A-AB68-C7B8E4D0A2AE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5ABC3-2A45-43D6-9DAF-292283D03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226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2297A-F947-409A-AB68-C7B8E4D0A2AE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5ABC3-2A45-43D6-9DAF-292283D03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260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2297A-F947-409A-AB68-C7B8E4D0A2AE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5ABC3-2A45-43D6-9DAF-292283D03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060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1652297A-F947-409A-AB68-C7B8E4D0A2AE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B85ABC3-2A45-43D6-9DAF-292283D03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376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KjmuBo8xoCU?feature=oembe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EE4CD-9852-D47A-CF72-69919B6579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Audio and Video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585FE9-A2A5-E925-3612-D480CD3DFA0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5192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4091D54B-59AB-4A5E-8E9E-0421BD66D4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47CE62E-FFFD-4A1F-BA78-C3B89C36FC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4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AE51FD27-6B6A-4D21-BF22-245DA9BD0B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B8144315-1C5A-4185-A952-25D98D303D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11CAC6F2-0806-417B-BF5D-5AEF6195FA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4723B02-0AAB-4F6E-BA41-8ED99D559D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5" name="Content Placeholder 4" descr="Cows standing in row in pasture, with heads turned looking ahead">
            <a:extLst>
              <a:ext uri="{FF2B5EF4-FFF2-40B4-BE49-F238E27FC236}">
                <a16:creationId xmlns:a16="http://schemas.microsoft.com/office/drawing/2014/main" id="{3C9417F2-B26A-4A77-A611-D65F1F96313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763" y="1275865"/>
            <a:ext cx="6470907" cy="4303153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AEDA56C-928B-936F-03D2-92C6255EA9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773" y="1113062"/>
            <a:ext cx="3382297" cy="328195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b="0" i="0" kern="120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Audio</a:t>
            </a:r>
          </a:p>
        </p:txBody>
      </p:sp>
      <p:pic>
        <p:nvPicPr>
          <p:cNvPr id="6" name="bbc_animals--f_07063023">
            <a:hlinkClick r:id="" action="ppaction://media"/>
            <a:extLst>
              <a:ext uri="{FF2B5EF4-FFF2-40B4-BE49-F238E27FC236}">
                <a16:creationId xmlns:a16="http://schemas.microsoft.com/office/drawing/2014/main" id="{E2DDE3DC-86F9-7753-2328-BAAD7E5E9C8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9038117" y="1943087"/>
            <a:ext cx="347663" cy="347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2860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73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BC2A81-179F-7050-47DD-C598706FE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Video</a:t>
            </a:r>
          </a:p>
        </p:txBody>
      </p:sp>
      <p:pic>
        <p:nvPicPr>
          <p:cNvPr id="4" name="Online Media 3" title="COW VIDEO 🐮🐄 COWS MOOING AND GRAZING IN A FIELD 🐄🐮">
            <a:hlinkClick r:id="" action="ppaction://media"/>
            <a:extLst>
              <a:ext uri="{FF2B5EF4-FFF2-40B4-BE49-F238E27FC236}">
                <a16:creationId xmlns:a16="http://schemas.microsoft.com/office/drawing/2014/main" id="{2ED88FD8-F4A7-0C78-4CDA-9309A3EA0A97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072607" y="2603500"/>
            <a:ext cx="6046787" cy="341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416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11</TotalTime>
  <Words>5</Words>
  <Application>Microsoft Office PowerPoint</Application>
  <PresentationFormat>Widescreen</PresentationFormat>
  <Paragraphs>3</Paragraphs>
  <Slides>3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Century Gothic</vt:lpstr>
      <vt:lpstr>Wingdings 3</vt:lpstr>
      <vt:lpstr>Ion Boardroom</vt:lpstr>
      <vt:lpstr>Audio and Video</vt:lpstr>
      <vt:lpstr>Audio</vt:lpstr>
      <vt:lpstr>Video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Audio and Video</dc:title>
  <dc:creator>Nat Dunn</dc:creator>
  <cp:lastModifiedBy>Nat Dunn</cp:lastModifiedBy>
  <cp:revision>2</cp:revision>
  <dcterms:created xsi:type="dcterms:W3CDTF">2023-02-16T17:33:59Z</dcterms:created>
  <dcterms:modified xsi:type="dcterms:W3CDTF">2023-02-16T17:45:12Z</dcterms:modified>
</cp:coreProperties>
</file>