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7"/>
  </p:notesMasterIdLst>
  <p:sldIdLst>
    <p:sldId id="259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1 Info" id="{246FD06B-4F9C-4FDD-ACEE-00F9D3B2854E}">
          <p14:sldIdLst>
            <p14:sldId id="259"/>
            <p14:sldId id="257"/>
          </p14:sldIdLst>
        </p14:section>
        <p14:section name="Quarter 2 Info" id="{50247367-E46B-4C67-8CB9-EAF1070332D0}">
          <p14:sldIdLst>
            <p14:sldId id="258"/>
            <p14:sldId id="260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59" autoAdjust="0"/>
    <p:restoredTop sz="90239" autoAdjust="0"/>
  </p:normalViewPr>
  <p:slideViewPr>
    <p:cSldViewPr>
      <p:cViewPr varScale="1">
        <p:scale>
          <a:sx n="126" d="100"/>
          <a:sy n="126" d="100"/>
        </p:scale>
        <p:origin x="2376" y="7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55-4066-9FFE-45F1E49111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B55-4066-9FFE-45F1E49111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B55-4066-9FFE-45F1E4911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770928"/>
        <c:axId val="330771320"/>
      </c:barChart>
      <c:catAx>
        <c:axId val="330770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0771320"/>
        <c:crosses val="autoZero"/>
        <c:auto val="1"/>
        <c:lblAlgn val="ctr"/>
        <c:lblOffset val="100"/>
        <c:noMultiLvlLbl val="0"/>
      </c:catAx>
      <c:valAx>
        <c:axId val="330771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07709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5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6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4598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8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5551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88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67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0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8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2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0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44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4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7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9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2/16/2023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07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91320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2023’s second-quarter sales by 10%.</a:t>
            </a:r>
          </a:p>
          <a:p>
            <a:pPr marL="285750" indent="-285750"/>
            <a:r>
              <a:rPr lang="en-US" dirty="0"/>
              <a:t>Goals for the second quarter </a:t>
            </a:r>
            <a:r>
              <a:rPr lang="en-US"/>
              <a:t>of 2024 </a:t>
            </a:r>
            <a:r>
              <a:rPr lang="en-US" dirty="0"/>
              <a:t>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in quarter 2. </a:t>
            </a:r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802</TotalTime>
  <Words>134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Quarter 1 Sales</vt:lpstr>
      <vt:lpstr>Quarter 1 Sales</vt:lpstr>
      <vt:lpstr>Quarter 2 Sales</vt:lpstr>
      <vt:lpstr>Quarter 2 - More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10</cp:revision>
  <dcterms:created xsi:type="dcterms:W3CDTF">2012-02-17T03:11:32Z</dcterms:created>
  <dcterms:modified xsi:type="dcterms:W3CDTF">2023-02-16T22:56:24Z</dcterms:modified>
</cp:coreProperties>
</file>