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89" y="4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A1885-FEA4-4E35-B6FE-17CA7E15F69C}" type="datetimeFigureOut">
              <a:rPr lang="en-US" smtClean="0"/>
              <a:t>2/13/2023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7B16B-721E-422F-99E7-1382C5723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967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9560D-8BD9-4324-BDD9-213A3D0A3F8F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en-US"/>
              <a:t>Keep your eyes on the stars, and your feet on the ground. - Teddy Roosevelt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8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9C0-D8F8-43E2-980A-4515F15D2037}" type="datetime6">
              <a:rPr lang="en-US" smtClean="0"/>
              <a:t>February 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Keep your eyes on the stars, and your feet on the ground. - Teddy Roosevelt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67629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9C0-D8F8-43E2-980A-4515F15D2037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Keep your eyes on the stars, and your feet on the ground. - Teddy Roosevelt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43098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9C0-D8F8-43E2-980A-4515F15D2037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Keep your eyes on the stars, and your feet on the ground. - Teddy Roosevelt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395912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9C0-D8F8-43E2-980A-4515F15D2037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Keep your eyes on the stars, and your feet on the ground. - Teddy Roosevelt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436432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9C0-D8F8-43E2-980A-4515F15D2037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Keep your eyes on the stars, and your feet on the ground. - Teddy Roosevelt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35795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29C0-D8F8-43E2-980A-4515F15D2037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Keep your eyes on the stars, and your feet on the ground. - Teddy Roosevelt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860061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B878C-829E-4A36-B81D-46B270A985A9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Keep your eyes on the stars, and your feet on the ground. - Teddy Roosevelt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665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8578F-18BA-4FA9-9720-F2E5BAF31594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Keep your eyes on the stars, and your feet on the ground. - Teddy Roosevelt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250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3070-6E33-48ED-A4E3-A1697EC2498F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Keep your eyes on the stars, and your feet on the ground. - Teddy Roosevelt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2854B-9729-41C7-8142-97AC976F6E78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Keep your eyes on the stars, and your feet on the ground. - Teddy Roosevelt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6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F64D-2C20-4228-9DFF-DD349AF65188}" type="datetime6">
              <a:rPr lang="en-US" smtClean="0"/>
              <a:t>February 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Keep your eyes on the stars, and your feet on the ground. - Teddy Roosevelt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904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3691E-4DFF-414A-B8FF-6F8A73975063}" type="datetime6">
              <a:rPr lang="en-US" smtClean="0"/>
              <a:t>February 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Keep your eyes on the stars, and your feet on the ground. - Teddy Roosevelt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0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02B6-A3AA-42E5-9E0A-8228E5B485AF}" type="datetime6">
              <a:rPr lang="en-US" smtClean="0"/>
              <a:t>February 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Keep your eyes on the stars, and your feet on the ground. - Teddy Roosevelt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803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6678-A811-4845-B28C-DA28AD1E628B}" type="datetime6">
              <a:rPr lang="en-US" smtClean="0"/>
              <a:t>February 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Keep your eyes on the stars, and your feet on the ground. - Teddy Roosevelt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116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355E-0FB7-40A8-982F-A3AE3168A49D}" type="datetime6">
              <a:rPr lang="en-US" smtClean="0"/>
              <a:t>February 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Keep your eyes on the stars, and your feet on the ground. - Teddy Roosevelt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717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346FB-7C9C-474D-89D5-0DF7970345A0}" type="datetime6">
              <a:rPr lang="en-US" smtClean="0"/>
              <a:t>February 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Keep your eyes on the stars, and your feet on the ground. - Teddy Roosevelt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448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97F29C0-D8F8-43E2-980A-4515F15D2037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/>
              <a:t>Keep your eyes on the stars, and your feet on the ground. - Teddy Roosevelt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297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363E6-B2E2-93A5-0EC4-010E6162B3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Footers</a:t>
            </a:r>
          </a:p>
        </p:txBody>
      </p:sp>
    </p:spTree>
    <p:extLst>
      <p:ext uri="{BB962C8B-B14F-4D97-AF65-F5344CB8AC3E}">
        <p14:creationId xmlns:p14="http://schemas.microsoft.com/office/powerpoint/2010/main" val="2863147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2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24B02-2BB7-5132-164A-EDCA41048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211090"/>
            <a:ext cx="10018713" cy="1752599"/>
          </a:xfrm>
        </p:spPr>
        <p:txBody>
          <a:bodyPr/>
          <a:lstStyle/>
          <a:p>
            <a:r>
              <a:rPr lang="en-US" dirty="0"/>
              <a:t>Feet According to </a:t>
            </a:r>
            <a:r>
              <a:rPr lang="en-US" dirty="0" err="1"/>
              <a:t>ChatGPT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D8563-9362-1DF8-2187-768CD6D873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1" y="2192290"/>
            <a:ext cx="10018713" cy="3124201"/>
          </a:xfrm>
        </p:spPr>
        <p:txBody>
          <a:bodyPr>
            <a:normAutofit fontScale="92500" lnSpcReduction="20000"/>
          </a:bodyPr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The human foot is made up of 26 bones, 33 joints, and more than 100 muscles, tendons, and ligaments.</a:t>
            </a: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The foot has an arch, which is a natural shock absorber.</a:t>
            </a: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There are three main foot types: flat feet, high arches, and normal arches.</a:t>
            </a: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Regular foot care is important to maintain foot health</a:t>
            </a:r>
            <a:r>
              <a:rPr lang="en-US" dirty="0">
                <a:solidFill>
                  <a:srgbClr val="374151"/>
                </a:solidFill>
                <a:latin typeface="Söhne"/>
              </a:rPr>
              <a:t>.</a:t>
            </a: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Common foot problems include plantar fasciitis, heel spurs, bunions, and athlete's foot.</a:t>
            </a: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The type of footwear you wear can greatly affect the health of your feet.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18EC5-6178-05E3-0F7C-FD90C11AB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48812-9CB9-4CAD-A6C7-E14683BDDF02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3D1193-8BD6-748A-719B-F9C85B9B9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Keep your eyes on the stars, and your feet on the ground. - Teddy Roosevelt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25961-DD7C-61D1-0294-25065F866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4439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24</TotalTime>
  <Words>119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Corbel</vt:lpstr>
      <vt:lpstr>Söhne</vt:lpstr>
      <vt:lpstr>Parallax</vt:lpstr>
      <vt:lpstr>Footers</vt:lpstr>
      <vt:lpstr>Feet According to ChatGPT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Footers</dc:title>
  <dc:creator>Nat Dunn</dc:creator>
  <cp:lastModifiedBy>Nat Dunn</cp:lastModifiedBy>
  <cp:revision>4</cp:revision>
  <dcterms:created xsi:type="dcterms:W3CDTF">2023-02-13T21:22:29Z</dcterms:created>
  <dcterms:modified xsi:type="dcterms:W3CDTF">2023-02-13T22:33:44Z</dcterms:modified>
</cp:coreProperties>
</file>