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99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A1885-FEA4-4E35-B6FE-17CA7E15F69C}" type="datetimeFigureOut">
              <a:rPr lang="en-US" smtClean="0"/>
              <a:t>2/13/2023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7B16B-721E-422F-99E7-1382C5723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67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D32D7-08F7-464F-B544-735B6665AD1A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8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637D-D2F0-4B3F-BCAB-7CF0C6F12DBA}" type="datetime6">
              <a:rPr lang="en-US" smtClean="0"/>
              <a:t>February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67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A09C3-90F0-4FCE-81C4-CD45873D7BC2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43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35160-926E-482E-BC12-3294AEF9FCAB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395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2B05D-E105-4EAC-B242-6DA73554F098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36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F167-C1CB-4BBB-90DC-2A355D9BEF33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3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04DFD-A167-4398-9C5D-F0822F52E82C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60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B8C13-3E65-41DA-A89E-07D56C6EAAB3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66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B587-56FD-4ABF-984C-A2217B43EE80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5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4874-B403-4736-B87A-B83D44FC50AD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7B8-343C-4469-B336-75D630509C1C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6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7344-E353-4B1D-A4D1-B0385245BD5F}" type="datetime6">
              <a:rPr lang="en-US" smtClean="0"/>
              <a:t>February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04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2E4C6-C5E6-46BA-A24B-BDDABA227EEA}" type="datetime6">
              <a:rPr lang="en-US" smtClean="0"/>
              <a:t>February 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6A8AD-A39B-4702-AFDC-5C5F30B4FA01}" type="datetime6">
              <a:rPr lang="en-US" smtClean="0"/>
              <a:t>February 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80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1DEF-BAEE-4348-ACE4-8609A775BE6D}" type="datetime6">
              <a:rPr lang="en-US" smtClean="0"/>
              <a:t>February 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16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D9F03-7388-4253-9769-BCC304C81960}" type="datetime6">
              <a:rPr lang="en-US" smtClean="0"/>
              <a:t>February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17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1C5D-5452-4067-8573-27115D74C810}" type="datetime6">
              <a:rPr lang="en-US" smtClean="0"/>
              <a:t>February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4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2DE3E79-135E-490B-A54E-9593873ABF53}" type="datetime6">
              <a:rPr lang="en-US" smtClean="0"/>
              <a:t>February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888A8C-189A-4439-83DB-9FD2D9A69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297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363E6-B2E2-93A5-0EC4-010E6162B3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Footers</a:t>
            </a:r>
          </a:p>
        </p:txBody>
      </p:sp>
    </p:spTree>
    <p:extLst>
      <p:ext uri="{BB962C8B-B14F-4D97-AF65-F5344CB8AC3E}">
        <p14:creationId xmlns:p14="http://schemas.microsoft.com/office/powerpoint/2010/main" val="2863147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4B02-2BB7-5132-164A-EDCA41048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211090"/>
            <a:ext cx="10018713" cy="1752599"/>
          </a:xfrm>
        </p:spPr>
        <p:txBody>
          <a:bodyPr/>
          <a:lstStyle/>
          <a:p>
            <a:r>
              <a:rPr lang="en-US" dirty="0"/>
              <a:t>Feet According to </a:t>
            </a:r>
            <a:r>
              <a:rPr lang="en-US" dirty="0" err="1"/>
              <a:t>ChatGPT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D8563-9362-1DF8-2187-768CD6D87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192290"/>
            <a:ext cx="10018713" cy="3124201"/>
          </a:xfrm>
        </p:spPr>
        <p:txBody>
          <a:bodyPr>
            <a:normAutofit fontScale="92500" lnSpcReduction="20000"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human foot is made up of 26 bones, 33 joints, and more than 100 muscles, tendons, and ligaments.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foot has an arch, which is a natural shock absorber.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There are three main foot types: flat feet, high arches, and normal arches.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Regular foot care is important to maintain foot health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Common foot problems include plantar fasciitis, heel spurs, bunions, and athlete's foot.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type of footwear you wear can greatly affect the health of your feet.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4439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9</TotalTime>
  <Words>100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Corbel</vt:lpstr>
      <vt:lpstr>Söhne</vt:lpstr>
      <vt:lpstr>Parallax</vt:lpstr>
      <vt:lpstr>Footers</vt:lpstr>
      <vt:lpstr>Feet According to ChatGPT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Footers</dc:title>
  <dc:creator>Nat Dunn</dc:creator>
  <cp:lastModifiedBy>Nat Dunn</cp:lastModifiedBy>
  <cp:revision>2</cp:revision>
  <dcterms:created xsi:type="dcterms:W3CDTF">2023-02-13T21:22:29Z</dcterms:created>
  <dcterms:modified xsi:type="dcterms:W3CDTF">2023-02-13T21:31:37Z</dcterms:modified>
</cp:coreProperties>
</file>