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10" autoAdjust="0"/>
    <p:restoredTop sz="94660"/>
  </p:normalViewPr>
  <p:slideViewPr>
    <p:cSldViewPr snapToGrid="0">
      <p:cViewPr>
        <p:scale>
          <a:sx n="75" d="100"/>
          <a:sy n="75" d="100"/>
        </p:scale>
        <p:origin x="2157" y="14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882C4-C4D8-DAA9-E5CD-A9AAFC6930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99960A-6B30-DD87-0ECB-22A5B2E32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0ACAF-B621-038B-8D7A-000E91EBB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DCF92-8243-3659-A8DB-57C56E06A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69C6A-FAF3-798F-B883-7FC73D9D2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8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6A838-7526-0685-177B-E63819B9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A4F809-E95D-6E8C-6CF1-56B920DA78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6DFBA-C29C-63A6-3240-41D207A17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CCCB2-B311-502D-7F45-BE48B50A9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D8905-36A4-57C1-7A94-49C56ABBC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84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C0B557-4D62-6685-37E3-9D43C1824C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C446A0-952B-7718-1CBE-88BE01CA70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88AE9-F994-7AA8-884E-4749328A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4848F-8040-0323-7956-8E551F56F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0D0B0-B687-7399-42C2-D8135BF57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96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B0835-1F6C-B7A8-CE14-97C239CBD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E5E8D-1BF3-5DE0-82B0-8DCD1ED67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5D4935-D11F-D409-5C28-5EE64622B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E8DCD-3C71-1855-2545-6CB360C4F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52C35-0DA2-AD7D-BB78-0B0DF947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02E8-5180-3B5D-93BC-A64BEDF6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7CAB7B-2033-C006-1CBF-268CC25AC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CD96C-AE20-8A7E-79E5-93A9C8CE5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A3E8B-A6C5-7159-5122-CEA00FB32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4AE4D-E330-90B6-4A8A-A73C69058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07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82F36-EC8E-68DC-20DE-82CB4F067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F6C6B-323F-F6CD-D541-F43B8273DB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4CC880-F4C3-B356-3935-FA8C7A38D0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3C2D2-83BE-3C99-D0A7-B960684E3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B9FB50-CA7E-2B0A-6481-8A5353976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1A5CF-EDC9-AB2F-F3CF-5C34B8121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709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82418-9C54-20EF-5B51-1183568FC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66B61-E28C-4B29-BA2D-2EEA26EE6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664AC-1033-E311-FFB7-8736CDC3F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1B481F-172E-78CE-0215-24C9D822F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27A10C-5618-DCDE-8F10-39C3DB50BF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2E3185-898F-77D8-4940-801D23650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9DBB32-BD60-564F-2D2E-C8CAAAEDE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0D6517-8070-8ACB-C224-BC82631B5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01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86335-3D7A-6A88-E6B1-E56844B81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01777E-E48A-20F7-AD8D-37FECF274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783604-D1D7-46F8-13A4-4F17AFCF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5FEF8A-5C3B-0EF5-3232-C81EBEB1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681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7C202-A68F-88FC-DDFF-6F46CDDF2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2A3C53-8A9B-8DB3-EB4D-67504683B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94C921-C3A0-93E5-A6EF-B1A29A635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94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5F3AA-3BA9-B468-066B-84AADC6AE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0909A-607A-0B76-7570-465DA7B05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DA7428-D173-8792-B0B6-3EEF6C2356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37FE20-11D0-5ADB-020C-176EB70F3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DBD9EA-0BEA-8EB4-918A-C2BF134F4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50E9C7-829B-F072-F549-D5546EF7E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2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6ACBC-F1F2-B77A-8AE6-853E86E68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458CF1-F446-B628-DBEC-2225617ED8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3F044C-EA9F-46A8-5FE0-B126A61E8E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4F4112-0A41-827E-727F-2132CFF61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5AD1E2-7925-9AAD-77D2-25CFA45D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FA645-8E9F-AE92-E630-F2F3AF164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1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9AB815-ADE5-E8D8-AD42-A9FC0D535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F1045-998F-99E6-7EE0-660FA9626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05153-3B8E-CF51-7EF8-02B8F722A1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CBB19-4B15-44AD-9DC2-6B28F6F2ECA1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33EB1-5176-3971-AEFE-01A56D773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30DD4-3235-4A07-F896-EAA8779A7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5F92E-9C8E-428F-953A-672939EAB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6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9F601-6A97-F4ED-63D2-D5551146C9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Food Groups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4DF3E6-A5A5-2B80-CD37-D6DFC5AD0F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92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C9666-BE3A-0EE0-F613-072C94EAA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Fruit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FC049-F58B-3E00-745E-0EE0EDA32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/>
              <a:t>Apples</a:t>
            </a:r>
          </a:p>
          <a:p>
            <a:pPr lvl="1"/>
            <a:r>
              <a:rPr lang="en-US" dirty="0"/>
              <a:t>Green</a:t>
            </a:r>
          </a:p>
          <a:p>
            <a:pPr lvl="1"/>
            <a:r>
              <a:rPr lang="en-US" dirty="0"/>
              <a:t>Red</a:t>
            </a:r>
          </a:p>
          <a:p>
            <a:r>
              <a:rPr lang="en-US" dirty="0"/>
              <a:t>Bananas</a:t>
            </a:r>
          </a:p>
          <a:p>
            <a:r>
              <a:rPr lang="en-US" dirty="0"/>
              <a:t>Pears</a:t>
            </a:r>
          </a:p>
          <a:p>
            <a:r>
              <a:rPr lang="en-US" dirty="0"/>
              <a:t>Grapes</a:t>
            </a:r>
          </a:p>
          <a:p>
            <a:r>
              <a:rPr lang="en-US" dirty="0"/>
              <a:t>Apricots</a:t>
            </a:r>
          </a:p>
          <a:p>
            <a:r>
              <a:rPr lang="en-US" dirty="0"/>
              <a:t>Plumbs</a:t>
            </a:r>
          </a:p>
          <a:p>
            <a:r>
              <a:rPr lang="en-US" dirty="0"/>
              <a:t>Grapefruit</a:t>
            </a:r>
          </a:p>
          <a:p>
            <a:r>
              <a:rPr lang="en-US" dirty="0"/>
              <a:t>Peaches</a:t>
            </a:r>
          </a:p>
          <a:p>
            <a:r>
              <a:rPr lang="en-US" dirty="0"/>
              <a:t>Lemons</a:t>
            </a:r>
          </a:p>
          <a:p>
            <a:r>
              <a:rPr lang="en-US" dirty="0"/>
              <a:t>Limes</a:t>
            </a:r>
          </a:p>
          <a:p>
            <a:r>
              <a:rPr lang="en-US"/>
              <a:t>Kiwi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571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5CCEA-5FFE-88DE-10AA-89D8524B9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</a:p>
        </p:txBody>
      </p:sp>
      <p:pic>
        <p:nvPicPr>
          <p:cNvPr id="5" name="Content Placeholder 4" descr="Green apple with bite taken out">
            <a:extLst>
              <a:ext uri="{FF2B5EF4-FFF2-40B4-BE49-F238E27FC236}">
                <a16:creationId xmlns:a16="http://schemas.microsoft.com/office/drawing/2014/main" id="{75842CD0-22CB-683C-4B90-9BD6286404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40139"/>
            <a:ext cx="290089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93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6942F-474E-67E8-26BA-97C2C81B1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Model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Content Placeholder 3" descr="Apple">
                <a:extLst>
                  <a:ext uri="{FF2B5EF4-FFF2-40B4-BE49-F238E27FC236}">
                    <a16:creationId xmlns:a16="http://schemas.microsoft.com/office/drawing/2014/main" id="{98A8EDF9-176F-0338-6D15-A36C2D9915B5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246164570"/>
                  </p:ext>
                </p:extLst>
              </p:nvPr>
            </p:nvGraphicFramePr>
            <p:xfrm>
              <a:off x="5019836" y="2782276"/>
              <a:ext cx="2152326" cy="24380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152326" cy="2438034"/>
                    </a:xfrm>
                    <a:prstGeom prst="rect">
                      <a:avLst/>
                    </a:prstGeom>
                  </am3d:spPr>
                  <am3d:camera>
                    <am3d:pos x="0" y="0" z="6911288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921396" d="1000000"/>
                    <am3d:preTrans dx="0" dy="-18009544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3489469" ay="-1627404" az="-2176936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20941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Content Placeholder 3" descr="Apple">
                <a:extLst>
                  <a:ext uri="{FF2B5EF4-FFF2-40B4-BE49-F238E27FC236}">
                    <a16:creationId xmlns:a16="http://schemas.microsoft.com/office/drawing/2014/main" id="{98A8EDF9-176F-0338-6D15-A36C2D9915B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19836" y="2782276"/>
                <a:ext cx="2152326" cy="243803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2388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19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Food Groups</vt:lpstr>
      <vt:lpstr>Fruit</vt:lpstr>
      <vt:lpstr>Image</vt:lpstr>
      <vt:lpstr>3D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Groups</dc:title>
  <dc:creator>Nat Dunn</dc:creator>
  <cp:lastModifiedBy>Nat Dunn</cp:lastModifiedBy>
  <cp:revision>3</cp:revision>
  <dcterms:created xsi:type="dcterms:W3CDTF">2023-02-11T23:46:29Z</dcterms:created>
  <dcterms:modified xsi:type="dcterms:W3CDTF">2023-02-12T19:36:12Z</dcterms:modified>
</cp:coreProperties>
</file>