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89" y="4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25A48F-3076-6CFE-988F-D4F9452F4D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25B63C8-6342-6E3C-64B9-19D7AB8D04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725D1-ED97-FE5B-C59B-799C45A3EF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0DCE1-4064-4F18-A3AE-5212E38C5177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58B9A-0277-93AE-8CEF-62AAC77F1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C8AE1D-2BAE-14DC-1650-4DCDA8FF7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165AA-8B96-4D7A-BB76-CB6E0AC782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4138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49D13-BAFC-08D6-F89D-7E330B786D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B08332D-D524-6CF7-FC8C-CADE0AA3C3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88E983-87D5-05AE-766C-433003ABC3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0DCE1-4064-4F18-A3AE-5212E38C5177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03D045-3749-8AA5-30C5-B8769F513E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BAE71E-005A-096C-6BF5-A0EAF900DF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165AA-8B96-4D7A-BB76-CB6E0AC782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800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B5F9509-28F0-EE8C-DC13-D59428B9D4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C7E369E-C98B-48E8-F08F-53B39B4A38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B59626-6C79-7C55-0327-ED46D41DDF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0DCE1-4064-4F18-A3AE-5212E38C5177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43784-15C0-BCAE-0D20-CACF58164E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01D5B3-D123-06F7-A586-631C9D4714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165AA-8B96-4D7A-BB76-CB6E0AC782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627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3A42A2-2FDA-71EB-89BF-F442E18939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1E7009-D966-4BBE-AD0A-21DA0C088B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37D448-79B8-2A74-84F5-D6DA9207B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0DCE1-4064-4F18-A3AE-5212E38C5177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9513A5-FD6C-668F-6515-74FBCA1401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8A45B7-B61E-6F52-B735-7200750759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165AA-8B96-4D7A-BB76-CB6E0AC782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3506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C6A8E3-7C5D-F4CB-3850-2913141099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103A93-FD80-4DC3-EF0F-74B85A4214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4E83FF-DB18-D71C-C98F-FC4AE7CA3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0DCE1-4064-4F18-A3AE-5212E38C5177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338395-3D5B-5A5E-598F-34D23E9605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FF2222-646F-D7E4-A87F-A394AF5F53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165AA-8B96-4D7A-BB76-CB6E0AC782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5524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AB32B4-25FC-F8ED-DB7B-067B73FD66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059D33-7B7B-D54C-A7D0-F10C8A1FAE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8ECA56-680F-8ADE-DF76-2C94857948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F1D120-8A0E-3315-B61D-017210959F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0DCE1-4064-4F18-A3AE-5212E38C5177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946CA0-AAFA-A31D-6789-DDD98C213F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A3D79A-C07E-450C-F78D-1CE8A3458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165AA-8B96-4D7A-BB76-CB6E0AC782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800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F4F7C3-7937-804D-3EFE-2182E1BBF7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131F5E-823A-24F4-D9EF-8A24EBE082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EB0195-B31A-4A8A-E726-921A7AD433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2F0120E-90F0-F7AF-48AD-AF39ABB710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9181D8D-8956-77AE-4A9B-70188F389F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32E7E41-8547-DAA1-5DF5-C1E26E5C7F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0DCE1-4064-4F18-A3AE-5212E38C5177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2B5BF16-AC24-25AF-2B91-D9D3681A6E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CB93401-8005-D751-F76A-75096FDB2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165AA-8B96-4D7A-BB76-CB6E0AC782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930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09A0AF-3B46-BAC1-E439-BC0C82B787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984C0D4-48AB-6986-F190-215D4915C9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0DCE1-4064-4F18-A3AE-5212E38C5177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8077D1-EDA2-6713-C30B-C8B0505BF8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2A987F-52E8-63C2-2577-AE51718F1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165AA-8B96-4D7A-BB76-CB6E0AC782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5749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83ED7CF-A3D2-7E23-98AD-4E96D6996E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0DCE1-4064-4F18-A3AE-5212E38C5177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B966B1A-A0AB-CA1E-0A0A-07A7D9745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92A8DF-5EE6-2A87-6EF3-D30C3C49CD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165AA-8B96-4D7A-BB76-CB6E0AC782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5277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9C5EC8-821D-8C00-6BD0-3C2A62BE54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55CA7D-4A5C-D3A2-96F5-9D81C140F7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006726-508D-C083-47B3-0E2AC4D0F1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FEF7CB-2867-30E3-4838-52BD1FCA46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0DCE1-4064-4F18-A3AE-5212E38C5177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473C75-B41A-FBBB-02DE-FD0F5CDD3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D09469-DF66-E806-1DD3-AAE2A0A86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165AA-8B96-4D7A-BB76-CB6E0AC782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310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DFE517-FBA6-37DD-48C7-D907498030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F60AB13-2A1A-8A98-6542-4EF26E3A32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2A2965-0694-59F4-4831-C27F6079FB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B4BBB2-E707-9E52-6B86-2B138D1C75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0DCE1-4064-4F18-A3AE-5212E38C5177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E14117-6D01-F0AD-B3BD-11027F58A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C5D62B-0A3D-4511-AA36-A50AF026A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165AA-8B96-4D7A-BB76-CB6E0AC782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828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FE33C49-C6CC-018D-5662-6A0CA79B58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2A1322-15A8-81CB-CBED-555A21B51F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61EB4F-6FC1-4272-2C6D-34A57C6716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90DCE1-4064-4F18-A3AE-5212E38C5177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8F35A9-2A64-7280-CB1E-E29029ABB6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122FA8-2C39-E6B7-55FF-C5B94B8445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8165AA-8B96-4D7A-BB76-CB6E0AC782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8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oman running on sidewalk">
            <a:extLst>
              <a:ext uri="{FF2B5EF4-FFF2-40B4-BE49-F238E27FC236}">
                <a16:creationId xmlns:a16="http://schemas.microsoft.com/office/drawing/2014/main" id="{C3A7DC7F-2140-C426-06F8-DE00A6A7A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315" y="63429"/>
            <a:ext cx="10093370" cy="6731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1035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 Dunn</dc:creator>
  <cp:lastModifiedBy>Nat Dunn</cp:lastModifiedBy>
  <cp:revision>7</cp:revision>
  <dcterms:created xsi:type="dcterms:W3CDTF">2023-02-12T15:18:27Z</dcterms:created>
  <dcterms:modified xsi:type="dcterms:W3CDTF">2023-02-12T19:23:37Z</dcterms:modified>
</cp:coreProperties>
</file>