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37BFF-7142-BC87-21F2-474666CE3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4EE3C0-DFF1-1067-31CC-424FF8B8A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A663B-FC9D-EB68-47FF-E889002EE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0C09A-ABA8-AC8B-64B0-CD56525F5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E1D1-1FDD-89CF-0A05-B3B3C31FA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2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A5A0E-0373-7B45-4B3D-630486314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CEB66C-1870-EF5F-40AD-DB6411FB7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E454C-E9A5-A3AB-B5E5-50ED5E246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54D7-0F9E-BD33-B676-62A75C087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0C418-FED0-6EC9-6B58-7DCF1183F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A135EF-318F-3501-BC17-E07909BFA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E14A68-06CE-EA30-D1F9-C6920AEA3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5C017-6C65-B415-B8D1-E02C03D25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10698-CCD6-1401-F22F-C98818B70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62DDF-21D2-7909-F870-C5BF59683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4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873C-5825-B3FD-FB1A-5A6CC6E9E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BD5AA-A33C-7F35-B957-F539A4327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AB4B2-9EE3-BA92-E45D-8C9DBC769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3A130-DF6B-60DF-0389-D340A3F82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1E1DB-6080-9FC2-2F21-F9CFA243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14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07053-A806-1657-3C21-85E481740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EC096-15B5-9AE3-B961-2AC6C3B9C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43B41-997A-EBCC-F024-E2E5F0D07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25F70-5D38-2CDA-D0B9-B275B4F20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28D09-798D-BC06-9CE2-24589FA24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4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BEEDF-EF00-1C18-9095-C88936462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3FA92-1103-9F6A-773A-970E0F7D24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F00DFB-D7B6-D935-BFEA-642A4E0D7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EA7CFA-83ED-7BEE-13E9-5A1DFFAB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35FC8-9089-1EC7-7CC0-55D309E92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FD16B2-5143-A3FE-8E30-08EFCC9DC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0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E1369-EBC0-4970-4DC3-E05072866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B0265-27A5-15C4-0483-9BA326EDB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C3EE06-034A-2CE4-5519-FB6F0DF73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0A50CE-6553-EFDD-06AB-BA2E035848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CFF3F6-7759-FBB5-AE04-1474FE604A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F20021-5CF3-7DB6-B902-F2C987514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93ABB4-4871-F1C5-F1A3-0A77BAEF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5514D-3D20-7B72-C618-CE6937CD1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7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4AE10-9F35-FB9B-BB34-02BEC07C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3E5350-F07C-434B-0864-CE198692B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27AEE0-9725-01D4-B224-3C80E556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374FAB-7F90-CDDA-261B-4AE3BD97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59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67BB0-7432-E24E-13FD-3B0CE82EA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D24D8D-81EF-2209-915A-CB58E02CB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0A40A-D262-C34C-DA33-C8688EA04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4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A03CA-B1F0-ACF6-FDEE-7C621729F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5E068-8D3E-05EE-DC93-9154A135C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EBBC8C-F769-AE01-82EC-3AFC090D8B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F92248-387D-39E6-3BEF-60BF9B51B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51F240-C967-FA8B-7B4E-A14E0A030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969992-39A4-EA30-6831-82646456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4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06416-796E-B358-8E08-3731CF252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A27065-F7C4-07A8-F7EE-5831879B8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938B9-900F-FD31-E8B0-88EFE8E3D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005BC-5CEC-72A3-774E-1BD20512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F42E61-1B65-D7C8-1355-ED81C1E5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163BA-811D-EF6A-5EED-15D58CCF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9AF8CD-7711-51E4-33BB-BE08BAFFC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18739-1800-EE33-BA9C-8D01B6F2A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D4938-31DA-6E67-69F8-595503BC74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FE224-FAC1-4AB5-8239-0B78100ECC5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0B523-A725-32BC-FF75-700EF7527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DB001-DE7F-6253-2549-C4D3125F9A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69937-7E1E-44F9-83A9-9D64CDE93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6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granger@example.com" TargetMode="External"/><Relationship Id="rId2" Type="http://schemas.openxmlformats.org/officeDocument/2006/relationships/hyperlink" Target="mailto:hpotter@example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longbottom@example.com" TargetMode="External"/><Relationship Id="rId4" Type="http://schemas.openxmlformats.org/officeDocument/2006/relationships/hyperlink" Target="mailto:rweasley@exampl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90ACC-6E4D-72EE-0ACA-25AA88273C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and Charts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39C745-41B0-C9D6-A25D-6445A090EC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Practice</a:t>
            </a:r>
          </a:p>
        </p:txBody>
      </p:sp>
    </p:spTree>
    <p:extLst>
      <p:ext uri="{BB962C8B-B14F-4D97-AF65-F5344CB8AC3E}">
        <p14:creationId xmlns:p14="http://schemas.microsoft.com/office/powerpoint/2010/main" val="139542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A6CB1-4EB6-E5D9-7E90-5B01023E7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65ABB-24C5-E942-F825-F55FB0FC9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3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FA11F-7BA5-F70F-0A2F-1668A5ACC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Rows and Columns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C575666-8D4A-985E-AE42-94B779E950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117217"/>
              </p:ext>
            </p:extLst>
          </p:nvPr>
        </p:nvGraphicFramePr>
        <p:xfrm>
          <a:off x="838200" y="1825625"/>
          <a:ext cx="1051559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142863912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4061317399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5648756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Last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820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Harry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2"/>
                        </a:rPr>
                        <a:t>hpotter@example.com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39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Hermione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3"/>
                        </a:rPr>
                        <a:t>hgranger@example.com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00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Weasley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4"/>
                        </a:rPr>
                        <a:t>rweasley@example.com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483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Neville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Longbottom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5"/>
                        </a:rPr>
                        <a:t>nlongbottom@example.com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188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780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44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Table and Charts</vt:lpstr>
      <vt:lpstr>My Table</vt:lpstr>
      <vt:lpstr>Working with Rows and Columns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and Charts</dc:title>
  <dc:creator>Nat Dunn</dc:creator>
  <cp:lastModifiedBy>Nat Dunn</cp:lastModifiedBy>
  <cp:revision>2</cp:revision>
  <dcterms:created xsi:type="dcterms:W3CDTF">2023-02-12T20:51:49Z</dcterms:created>
  <dcterms:modified xsi:type="dcterms:W3CDTF">2023-02-12T21:57:09Z</dcterms:modified>
</cp:coreProperties>
</file>