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>
        <p:scale>
          <a:sx n="100" d="100"/>
          <a:sy n="100" d="100"/>
        </p:scale>
        <p:origin x="1632" y="9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A48F-3076-6CFE-988F-D4F9452F4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5B63C8-6342-6E3C-64B9-19D7AB8D04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725D1-ED97-FE5B-C59B-799C45A3E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58B9A-0277-93AE-8CEF-62AAC77F1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8AE1D-2BAE-14DC-1650-4DCDA8FF7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1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49D13-BAFC-08D6-F89D-7E330B786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08332D-D524-6CF7-FC8C-CADE0AA3C3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8E983-87D5-05AE-766C-433003ABC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3D045-3749-8AA5-30C5-B8769F513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AE71E-005A-096C-6BF5-A0EAF900D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0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5F9509-28F0-EE8C-DC13-D59428B9D4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7E369E-C98B-48E8-F08F-53B39B4A38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59626-6C79-7C55-0327-ED46D41D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43784-15C0-BCAE-0D20-CACF58164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1D5B3-D123-06F7-A586-631C9D471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627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A42A2-2FDA-71EB-89BF-F442E1893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E7009-D966-4BBE-AD0A-21DA0C088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7D448-79B8-2A74-84F5-D6DA9207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513A5-FD6C-668F-6515-74FBCA140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A45B7-B61E-6F52-B735-720075075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5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6A8E3-7C5D-F4CB-3850-291314109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03A93-FD80-4DC3-EF0F-74B85A421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83FF-DB18-D71C-C98F-FC4AE7CA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38395-3D5B-5A5E-598F-34D23E960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F2222-646F-D7E4-A87F-A394AF5F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B32B4-25FC-F8ED-DB7B-067B73FD6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59D33-7B7B-D54C-A7D0-F10C8A1FAE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8ECA56-680F-8ADE-DF76-2C9485794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1D120-8A0E-3315-B61D-01721095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46CA0-AAFA-A31D-6789-DDD98C213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A3D79A-C07E-450C-F78D-1CE8A3458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0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4F7C3-7937-804D-3EFE-2182E1BB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31F5E-823A-24F4-D9EF-8A24EBE082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EB0195-B31A-4A8A-E726-921A7AD43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F0120E-90F0-F7AF-48AD-AF39ABB71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181D8D-8956-77AE-4A9B-70188F389F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E7E41-8547-DAA1-5DF5-C1E26E5C7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5BF16-AC24-25AF-2B91-D9D3681A6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B93401-8005-D751-F76A-75096FDB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93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9A0AF-3B46-BAC1-E439-BC0C82B78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84C0D4-48AB-6986-F190-215D4915C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077D1-EDA2-6713-C30B-C8B0505BF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A987F-52E8-63C2-2577-AE51718F1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74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3ED7CF-A3D2-7E23-98AD-4E96D6996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966B1A-A0AB-CA1E-0A0A-07A7D974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2A8DF-5EE6-2A87-6EF3-D30C3C49C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2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C5EC8-821D-8C00-6BD0-3C2A62BE5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5CA7D-4A5C-D3A2-96F5-9D81C140F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006726-508D-C083-47B3-0E2AC4D0F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FEF7CB-2867-30E3-4838-52BD1FCA4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73C75-B41A-FBBB-02DE-FD0F5CDD3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D09469-DF66-E806-1DD3-AAE2A0A86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FE517-FBA6-37DD-48C7-D9074980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60AB13-2A1A-8A98-6542-4EF26E3A3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A2965-0694-59F4-4831-C27F6079F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B4BBB2-E707-9E52-6B86-2B138D1C7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14117-6D01-F0AD-B3BD-11027F58A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5D62B-0A3D-4511-AA36-A50AF026A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28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E33C49-C6CC-018D-5662-6A0CA79B5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A1322-15A8-81CB-CBED-555A21B51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1EB4F-6FC1-4272-2C6D-34A57C6716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0DCE1-4064-4F18-A3AE-5212E38C5177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F35A9-2A64-7280-CB1E-E29029ABB6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22FA8-2C39-E6B7-55FF-C5B94B844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65AA-8B96-4D7A-BB76-CB6E0AC7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sketball on fingertip">
            <a:extLst>
              <a:ext uri="{FF2B5EF4-FFF2-40B4-BE49-F238E27FC236}">
                <a16:creationId xmlns:a16="http://schemas.microsoft.com/office/drawing/2014/main" id="{4AEEF74C-F090-1F77-4512-64DF74CF5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267" y="1012325"/>
            <a:ext cx="7249467" cy="48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87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640B787-DB44-E2ED-5DEF-15DEC5EF5EDD}"/>
              </a:ext>
            </a:extLst>
          </p:cNvPr>
          <p:cNvGrpSpPr/>
          <p:nvPr/>
        </p:nvGrpSpPr>
        <p:grpSpPr>
          <a:xfrm>
            <a:off x="2471267" y="1012325"/>
            <a:ext cx="7249467" cy="4833350"/>
            <a:chOff x="2471267" y="1012325"/>
            <a:chExt cx="7249467" cy="4833350"/>
          </a:xfrm>
        </p:grpSpPr>
        <p:pic>
          <p:nvPicPr>
            <p:cNvPr id="2" name="Picture 1" descr="Basketball on fingertip">
              <a:extLst>
                <a:ext uri="{FF2B5EF4-FFF2-40B4-BE49-F238E27FC236}">
                  <a16:creationId xmlns:a16="http://schemas.microsoft.com/office/drawing/2014/main" id="{3188CC89-2D2D-394C-5366-9EF5A618F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1267" y="1012325"/>
              <a:ext cx="7249467" cy="4833350"/>
            </a:xfrm>
            <a:prstGeom prst="rect">
              <a:avLst/>
            </a:prstGeom>
          </p:spPr>
        </p:pic>
        <p:pic>
          <p:nvPicPr>
            <p:cNvPr id="6" name="Picture 5" descr="Young businessman crossed hands">
              <a:extLst>
                <a:ext uri="{FF2B5EF4-FFF2-40B4-BE49-F238E27FC236}">
                  <a16:creationId xmlns:a16="http://schemas.microsoft.com/office/drawing/2014/main" id="{E1F72187-91A4-AC6E-5FCE-F184E1603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8410" y="2344271"/>
              <a:ext cx="1103759" cy="3384176"/>
            </a:xfrm>
            <a:prstGeom prst="rect">
              <a:avLst/>
            </a:prstGeom>
          </p:spPr>
        </p:pic>
        <p:pic>
          <p:nvPicPr>
            <p:cNvPr id="8" name="Picture 7" descr="Business woman pointing up">
              <a:extLst>
                <a:ext uri="{FF2B5EF4-FFF2-40B4-BE49-F238E27FC236}">
                  <a16:creationId xmlns:a16="http://schemas.microsoft.com/office/drawing/2014/main" id="{485D1E9D-A0E7-C582-6B71-A8CD2B14A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7531" y="2344271"/>
              <a:ext cx="1491259" cy="33841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7326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usiness woman pointing up">
            <a:extLst>
              <a:ext uri="{FF2B5EF4-FFF2-40B4-BE49-F238E27FC236}">
                <a16:creationId xmlns:a16="http://schemas.microsoft.com/office/drawing/2014/main" id="{485D1E9D-A0E7-C582-6B71-A8CD2B14A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535" y="2988336"/>
            <a:ext cx="1217735" cy="2763457"/>
          </a:xfrm>
          <a:prstGeom prst="rect">
            <a:avLst/>
          </a:prstGeom>
        </p:spPr>
      </p:pic>
      <p:pic>
        <p:nvPicPr>
          <p:cNvPr id="2" name="Picture 1" descr="Basketball on fingertip">
            <a:extLst>
              <a:ext uri="{FF2B5EF4-FFF2-40B4-BE49-F238E27FC236}">
                <a16:creationId xmlns:a16="http://schemas.microsoft.com/office/drawing/2014/main" id="{3188CC89-2D2D-394C-5366-9EF5A618FC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1" r="30016"/>
          <a:stretch/>
        </p:blipFill>
        <p:spPr>
          <a:xfrm>
            <a:off x="5077838" y="1012325"/>
            <a:ext cx="2607013" cy="4833350"/>
          </a:xfrm>
          <a:prstGeom prst="rect">
            <a:avLst/>
          </a:prstGeom>
        </p:spPr>
      </p:pic>
      <p:pic>
        <p:nvPicPr>
          <p:cNvPr id="6" name="Picture 5" descr="Young businessman crossed hands">
            <a:extLst>
              <a:ext uri="{FF2B5EF4-FFF2-40B4-BE49-F238E27FC236}">
                <a16:creationId xmlns:a16="http://schemas.microsoft.com/office/drawing/2014/main" id="{E1F72187-91A4-AC6E-5FCE-F184E1603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831" y="3299622"/>
            <a:ext cx="769487" cy="235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53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 Dunn</dc:creator>
  <cp:lastModifiedBy>Nat Dunn</cp:lastModifiedBy>
  <cp:revision>4</cp:revision>
  <dcterms:created xsi:type="dcterms:W3CDTF">2023-02-12T15:18:27Z</dcterms:created>
  <dcterms:modified xsi:type="dcterms:W3CDTF">2023-02-12T17:42:27Z</dcterms:modified>
</cp:coreProperties>
</file>