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9" autoAdjust="0"/>
    <p:restoredTop sz="94660"/>
  </p:normalViewPr>
  <p:slideViewPr>
    <p:cSldViewPr snapToGrid="0">
      <p:cViewPr varScale="1">
        <p:scale>
          <a:sx n="140" d="100"/>
          <a:sy n="140" d="100"/>
        </p:scale>
        <p:origin x="99" y="6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4882C4-C4D8-DAA9-E5CD-A9AAFC6930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A99960A-6B30-DD87-0ECB-22A5B2E3289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10ACAF-B621-038B-8D7A-000E91EBBE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CBB19-4B15-44AD-9DC2-6B28F6F2ECA1}" type="datetimeFigureOut">
              <a:rPr lang="en-US" smtClean="0"/>
              <a:t>2/11/2023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1DCF92-8243-3659-A8DB-57C56E06AD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669C6A-FAF3-798F-B883-7FC73D9D2D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5F92E-9C8E-428F-953A-672939EABC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54862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E6A838-7526-0685-177B-E63819B9E3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5A4F809-E95D-6E8C-6CF1-56B920DA78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66DFBA-C29C-63A6-3240-41D207A175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CBB19-4B15-44AD-9DC2-6B28F6F2ECA1}" type="datetimeFigureOut">
              <a:rPr lang="en-US" smtClean="0"/>
              <a:t>2/11/2023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BCCCB2-B311-502D-7F45-BE48B50A9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ED8905-36A4-57C1-7A94-49C56ABBC6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5F92E-9C8E-428F-953A-672939EABC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3848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CC0B557-4D62-6685-37E3-9D43C1824C4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5C446A0-952B-7718-1CBE-88BE01CA70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D88AE9-F994-7AA8-884E-4749328A67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CBB19-4B15-44AD-9DC2-6B28F6F2ECA1}" type="datetimeFigureOut">
              <a:rPr lang="en-US" smtClean="0"/>
              <a:t>2/11/2023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34848F-8040-0323-7956-8E551F56F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A0D0B0-B687-7399-42C2-D8135BF573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5F92E-9C8E-428F-953A-672939EABC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3960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9B0835-1F6C-B7A8-CE14-97C239CBD4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7E5E8D-1BF3-5DE0-82B0-8DCD1ED672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5D4935-D11F-D409-5C28-5EE64622B5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CBB19-4B15-44AD-9DC2-6B28F6F2ECA1}" type="datetimeFigureOut">
              <a:rPr lang="en-US" smtClean="0"/>
              <a:t>2/11/2023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CE8DCD-3C71-1855-2545-6CB360C4F5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952C35-0DA2-AD7D-BB78-0B0DF947B4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5F92E-9C8E-428F-953A-672939EABC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4146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C002E8-5180-3B5D-93BC-A64BEDF6CB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7CAB7B-2033-C006-1CBF-268CC25AC9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DCD96C-AE20-8A7E-79E5-93A9C8CE50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CBB19-4B15-44AD-9DC2-6B28F6F2ECA1}" type="datetimeFigureOut">
              <a:rPr lang="en-US" smtClean="0"/>
              <a:t>2/11/2023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8A3E8B-A6C5-7159-5122-CEA00FB324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04AE4D-E330-90B6-4A8A-A73C69058C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5F92E-9C8E-428F-953A-672939EABC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0077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C82F36-EC8E-68DC-20DE-82CB4F067A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4F6C6B-323F-F6CD-D541-F43B8273DB4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B4CC880-F4C3-B356-3935-FA8C7A38D0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643C2D2-83BE-3C99-D0A7-B960684E3C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CBB19-4B15-44AD-9DC2-6B28F6F2ECA1}" type="datetimeFigureOut">
              <a:rPr lang="en-US" smtClean="0"/>
              <a:t>2/11/2023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B9FB50-CA7E-2B0A-6481-8A5353976E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11A5CF-EDC9-AB2F-F3CF-5C34B81215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5F92E-9C8E-428F-953A-672939EABC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7091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C82418-9C54-20EF-5B51-1183568FC4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E66B61-E28C-4B29-BA2D-2EEA26EE6D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8664AC-1033-E311-FFB7-8736CDC3F0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11B481F-172E-78CE-0215-24C9D822F69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F27A10C-5618-DCDE-8F10-39C3DB50BF7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02E3185-898F-77D8-4940-801D236506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CBB19-4B15-44AD-9DC2-6B28F6F2ECA1}" type="datetimeFigureOut">
              <a:rPr lang="en-US" smtClean="0"/>
              <a:t>2/11/2023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09DBB32-BD60-564F-2D2E-C8CAAAEDE8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D0D6517-8070-8ACB-C224-BC82631B56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5F92E-9C8E-428F-953A-672939EABC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83011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D86335-3D7A-6A88-E6B1-E56844B81C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E01777E-E48A-20F7-AD8D-37FECF2746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CBB19-4B15-44AD-9DC2-6B28F6F2ECA1}" type="datetimeFigureOut">
              <a:rPr lang="en-US" smtClean="0"/>
              <a:t>2/11/2023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B783604-D1D7-46F8-13A4-4F17AFCFB1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5FEF8A-5C3B-0EF5-3232-C81EBEB1DA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5F92E-9C8E-428F-953A-672939EABC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86813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E57C202-A68F-88FC-DDFF-6F46CDDF26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CBB19-4B15-44AD-9DC2-6B28F6F2ECA1}" type="datetimeFigureOut">
              <a:rPr lang="en-US" smtClean="0"/>
              <a:t>2/11/2023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A2A3C53-8A9B-8DB3-EB4D-67504683B6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94C921-C3A0-93E5-A6EF-B1A29A6350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5F92E-9C8E-428F-953A-672939EABC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7944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E5F3AA-3BA9-B468-066B-84AADC6AE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30909A-607A-0B76-7570-465DA7B05A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EDA7428-D173-8792-B0B6-3EEF6C2356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37FE20-11D0-5ADB-020C-176EB70F34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CBB19-4B15-44AD-9DC2-6B28F6F2ECA1}" type="datetimeFigureOut">
              <a:rPr lang="en-US" smtClean="0"/>
              <a:t>2/11/2023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DBD9EA-0BEA-8EB4-918A-C2BF134F48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50E9C7-829B-F072-F549-D5546EF7E1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5F92E-9C8E-428F-953A-672939EABC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620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96ACBC-F1F2-B77A-8AE6-853E86E68D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F458CF1-F446-B628-DBEC-2225617ED8E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03F044C-EA9F-46A8-5FE0-B126A61E8E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4F4112-0A41-827E-727F-2132CFF613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CBB19-4B15-44AD-9DC2-6B28F6F2ECA1}" type="datetimeFigureOut">
              <a:rPr lang="en-US" smtClean="0"/>
              <a:t>2/11/2023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5AD1E2-7925-9AAD-77D2-25CFA45D02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FA645-8E9F-AE92-E630-F2F3AF164F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5F92E-9C8E-428F-953A-672939EABC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113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9AB815-ADE5-E8D8-AD42-A9FC0D535C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9F1045-998F-99E6-7EE0-660FA9626D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205153-3B8E-CF51-7EF8-02B8F722A1D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DCBB19-4B15-44AD-9DC2-6B28F6F2ECA1}" type="datetimeFigureOut">
              <a:rPr lang="en-US" smtClean="0"/>
              <a:t>2/11/2023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333EB1-5176-3971-AEFE-01A56D773A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630DD4-3235-4A07-F896-EAA8779A72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15F92E-9C8E-428F-953A-672939EABC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6688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9F601-6A97-F4ED-63D2-D5551146C96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Food Groups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84DF3E6-A5A5-2B80-CD37-D6DFC5AD0F4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0927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6C9666-BE3A-0EE0-F613-072C94EAA7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Fruit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2FC049-F58B-3E00-745E-0EE0EDA324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/>
          <a:lstStyle/>
          <a:p>
            <a:r>
              <a:rPr lang="en-US" dirty="0"/>
              <a:t>Apples</a:t>
            </a:r>
          </a:p>
          <a:p>
            <a:pPr lvl="1"/>
            <a:r>
              <a:rPr lang="en-US" dirty="0"/>
              <a:t>Green</a:t>
            </a:r>
          </a:p>
          <a:p>
            <a:pPr lvl="1"/>
            <a:r>
              <a:rPr lang="en-US" dirty="0"/>
              <a:t>Red</a:t>
            </a:r>
          </a:p>
          <a:p>
            <a:r>
              <a:rPr lang="en-US" dirty="0"/>
              <a:t>Bananas</a:t>
            </a:r>
          </a:p>
          <a:p>
            <a:r>
              <a:rPr lang="en-US" dirty="0"/>
              <a:t>Pears</a:t>
            </a:r>
          </a:p>
          <a:p>
            <a:r>
              <a:rPr lang="en-US" dirty="0"/>
              <a:t>Grapes</a:t>
            </a:r>
          </a:p>
          <a:p>
            <a:r>
              <a:rPr lang="en-US" dirty="0"/>
              <a:t>Apricots</a:t>
            </a:r>
          </a:p>
          <a:p>
            <a:r>
              <a:rPr lang="en-US" dirty="0"/>
              <a:t>Plumbs</a:t>
            </a:r>
          </a:p>
          <a:p>
            <a:r>
              <a:rPr lang="en-US" dirty="0"/>
              <a:t>Grapefruit</a:t>
            </a:r>
          </a:p>
          <a:p>
            <a:r>
              <a:rPr lang="en-US" dirty="0"/>
              <a:t>Peaches</a:t>
            </a:r>
          </a:p>
          <a:p>
            <a:r>
              <a:rPr lang="en-US" dirty="0"/>
              <a:t>Lemons</a:t>
            </a:r>
          </a:p>
          <a:p>
            <a:r>
              <a:rPr lang="en-US" dirty="0"/>
              <a:t>Limes</a:t>
            </a:r>
          </a:p>
          <a:p>
            <a:r>
              <a:rPr lang="en-US" dirty="0"/>
              <a:t>Kiwi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75719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1CDB7E-E103-AE02-6945-4A607C8987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Vegetables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2C7C56-F886-299E-E6CD-E0F617CEB2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110000"/>
              </a:lnSpc>
            </a:pPr>
            <a:r>
              <a:rPr lang="en-US" dirty="0"/>
              <a:t>Carrots</a:t>
            </a:r>
          </a:p>
          <a:p>
            <a:pPr>
              <a:lnSpc>
                <a:spcPct val="110000"/>
              </a:lnSpc>
            </a:pPr>
            <a:r>
              <a:rPr lang="en-US" dirty="0"/>
              <a:t>Broccoli</a:t>
            </a:r>
          </a:p>
          <a:p>
            <a:pPr>
              <a:lnSpc>
                <a:spcPct val="110000"/>
              </a:lnSpc>
            </a:pPr>
            <a:r>
              <a:rPr lang="en-US" dirty="0"/>
              <a:t>Spinach</a:t>
            </a:r>
          </a:p>
          <a:p>
            <a:pPr>
              <a:lnSpc>
                <a:spcPct val="110000"/>
              </a:lnSpc>
            </a:pPr>
            <a:r>
              <a:rPr lang="en-US" dirty="0"/>
              <a:t>Tomatoes</a:t>
            </a:r>
          </a:p>
          <a:p>
            <a:pPr>
              <a:lnSpc>
                <a:spcPct val="110000"/>
              </a:lnSpc>
            </a:pPr>
            <a:r>
              <a:rPr lang="en-US" dirty="0"/>
              <a:t>Kale</a:t>
            </a:r>
          </a:p>
          <a:p>
            <a:pPr>
              <a:lnSpc>
                <a:spcPct val="110000"/>
              </a:lnSpc>
            </a:pPr>
            <a:r>
              <a:rPr lang="en-US" dirty="0"/>
              <a:t>Bell Peppers</a:t>
            </a:r>
          </a:p>
          <a:p>
            <a:pPr>
              <a:lnSpc>
                <a:spcPct val="110000"/>
              </a:lnSpc>
            </a:pPr>
            <a:r>
              <a:rPr lang="en-US" dirty="0"/>
              <a:t>Sweet Potatoes</a:t>
            </a:r>
          </a:p>
          <a:p>
            <a:pPr>
              <a:lnSpc>
                <a:spcPct val="110000"/>
              </a:lnSpc>
            </a:pPr>
            <a:r>
              <a:rPr lang="en-US" dirty="0"/>
              <a:t>Cauliflower</a:t>
            </a:r>
          </a:p>
          <a:p>
            <a:pPr>
              <a:lnSpc>
                <a:spcPct val="110000"/>
              </a:lnSpc>
            </a:pPr>
            <a:r>
              <a:rPr lang="en-US" dirty="0"/>
              <a:t>Mushrooms</a:t>
            </a:r>
          </a:p>
          <a:p>
            <a:pPr>
              <a:lnSpc>
                <a:spcPct val="110000"/>
              </a:lnSpc>
            </a:pPr>
            <a:r>
              <a:rPr lang="en-US" dirty="0"/>
              <a:t>Eggplant</a:t>
            </a:r>
          </a:p>
        </p:txBody>
      </p:sp>
    </p:spTree>
    <p:extLst>
      <p:ext uri="{BB962C8B-B14F-4D97-AF65-F5344CB8AC3E}">
        <p14:creationId xmlns:p14="http://schemas.microsoft.com/office/powerpoint/2010/main" val="6212243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61DAAA-6996-8638-9BFE-355361374A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B83333-F293-AA70-2E78-3C391AA8CA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110000"/>
              </a:lnSpc>
            </a:pPr>
            <a:r>
              <a:rPr lang="en-US" dirty="0"/>
              <a:t>Chicken</a:t>
            </a:r>
          </a:p>
          <a:p>
            <a:pPr>
              <a:lnSpc>
                <a:spcPct val="110000"/>
              </a:lnSpc>
            </a:pPr>
            <a:r>
              <a:rPr lang="en-US" dirty="0"/>
              <a:t>Beef</a:t>
            </a:r>
          </a:p>
          <a:p>
            <a:pPr>
              <a:lnSpc>
                <a:spcPct val="110000"/>
              </a:lnSpc>
            </a:pPr>
            <a:r>
              <a:rPr lang="en-US" dirty="0"/>
              <a:t>Pork</a:t>
            </a:r>
          </a:p>
          <a:p>
            <a:pPr>
              <a:lnSpc>
                <a:spcPct val="110000"/>
              </a:lnSpc>
            </a:pPr>
            <a:r>
              <a:rPr lang="en-US" dirty="0"/>
              <a:t>Lamb</a:t>
            </a:r>
          </a:p>
          <a:p>
            <a:pPr>
              <a:lnSpc>
                <a:spcPct val="110000"/>
              </a:lnSpc>
            </a:pPr>
            <a:r>
              <a:rPr lang="en-US" dirty="0"/>
              <a:t>Turkey</a:t>
            </a:r>
          </a:p>
          <a:p>
            <a:pPr>
              <a:lnSpc>
                <a:spcPct val="110000"/>
              </a:lnSpc>
            </a:pPr>
            <a:r>
              <a:rPr lang="en-US" dirty="0"/>
              <a:t>Duck</a:t>
            </a:r>
          </a:p>
          <a:p>
            <a:pPr>
              <a:lnSpc>
                <a:spcPct val="110000"/>
              </a:lnSpc>
            </a:pPr>
            <a:r>
              <a:rPr lang="en-US" dirty="0"/>
              <a:t>Salmon</a:t>
            </a:r>
          </a:p>
          <a:p>
            <a:pPr>
              <a:lnSpc>
                <a:spcPct val="110000"/>
              </a:lnSpc>
            </a:pPr>
            <a:r>
              <a:rPr lang="en-US" dirty="0"/>
              <a:t>Tuna</a:t>
            </a:r>
          </a:p>
          <a:p>
            <a:pPr>
              <a:lnSpc>
                <a:spcPct val="110000"/>
              </a:lnSpc>
            </a:pPr>
            <a:r>
              <a:rPr lang="en-US" dirty="0"/>
              <a:t>Shrimp</a:t>
            </a:r>
          </a:p>
          <a:p>
            <a:pPr>
              <a:lnSpc>
                <a:spcPct val="110000"/>
              </a:lnSpc>
            </a:pPr>
            <a:r>
              <a:rPr lang="en-US" dirty="0"/>
              <a:t>Crab</a:t>
            </a:r>
          </a:p>
        </p:txBody>
      </p:sp>
    </p:spTree>
    <p:extLst>
      <p:ext uri="{BB962C8B-B14F-4D97-AF65-F5344CB8AC3E}">
        <p14:creationId xmlns:p14="http://schemas.microsoft.com/office/powerpoint/2010/main" val="12127758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5CD0A7-DD94-2962-7984-CE232C5DAF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Dairy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BFC4DB-6062-9375-C970-14F8B65E90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Milk</a:t>
            </a:r>
          </a:p>
          <a:p>
            <a:r>
              <a:rPr lang="en-US" dirty="0"/>
              <a:t>Cheese</a:t>
            </a:r>
          </a:p>
          <a:p>
            <a:r>
              <a:rPr lang="en-US" dirty="0"/>
              <a:t>Yogurt</a:t>
            </a:r>
          </a:p>
          <a:p>
            <a:r>
              <a:rPr lang="en-US" dirty="0"/>
              <a:t>Butter</a:t>
            </a:r>
          </a:p>
          <a:p>
            <a:r>
              <a:rPr lang="en-US" dirty="0"/>
              <a:t>Ice cream</a:t>
            </a:r>
          </a:p>
          <a:p>
            <a:r>
              <a:rPr lang="en-US" dirty="0"/>
              <a:t>Cottage cheese</a:t>
            </a:r>
          </a:p>
          <a:p>
            <a:r>
              <a:rPr lang="en-US" dirty="0"/>
              <a:t>Sour cream</a:t>
            </a:r>
          </a:p>
          <a:p>
            <a:r>
              <a:rPr lang="en-US" dirty="0"/>
              <a:t>Cream cheese</a:t>
            </a:r>
          </a:p>
        </p:txBody>
      </p:sp>
    </p:spTree>
    <p:extLst>
      <p:ext uri="{BB962C8B-B14F-4D97-AF65-F5344CB8AC3E}">
        <p14:creationId xmlns:p14="http://schemas.microsoft.com/office/powerpoint/2010/main" val="26700106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9F161A-0B14-4D64-33DC-A3A277FBF5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Grains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58950-4665-75AD-C27E-608D2233D8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numCol="1" rtlCol="0">
            <a:normAutofit fontScale="92500" lnSpcReduction="20000"/>
          </a:bodyPr>
          <a:lstStyle/>
          <a:p>
            <a:r>
              <a:rPr lang="en-US" dirty="0"/>
              <a:t>Rice</a:t>
            </a:r>
          </a:p>
          <a:p>
            <a:r>
              <a:rPr lang="en-US" dirty="0"/>
              <a:t>Wheat</a:t>
            </a:r>
          </a:p>
          <a:p>
            <a:r>
              <a:rPr lang="en-US" dirty="0"/>
              <a:t>Oats</a:t>
            </a:r>
          </a:p>
          <a:p>
            <a:r>
              <a:rPr lang="en-US" dirty="0"/>
              <a:t>Barley</a:t>
            </a:r>
          </a:p>
          <a:p>
            <a:r>
              <a:rPr lang="en-US" dirty="0"/>
              <a:t>Corn</a:t>
            </a:r>
          </a:p>
          <a:p>
            <a:r>
              <a:rPr lang="en-US" dirty="0"/>
              <a:t>Quinoa</a:t>
            </a:r>
          </a:p>
          <a:p>
            <a:r>
              <a:rPr lang="en-US" dirty="0"/>
              <a:t>Rye</a:t>
            </a:r>
          </a:p>
          <a:p>
            <a:r>
              <a:rPr lang="en-US" dirty="0"/>
              <a:t>Millet</a:t>
            </a:r>
          </a:p>
          <a:p>
            <a:r>
              <a:rPr lang="en-US" dirty="0"/>
              <a:t>Buckwheat</a:t>
            </a:r>
          </a:p>
          <a:p>
            <a:r>
              <a:rPr lang="en-US" dirty="0"/>
              <a:t>Amaranth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04937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</TotalTime>
  <Words>64</Words>
  <Application>Microsoft Office PowerPoint</Application>
  <PresentationFormat>Widescreen</PresentationFormat>
  <Paragraphs>57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Food Groups</vt:lpstr>
      <vt:lpstr>Fruit</vt:lpstr>
      <vt:lpstr>Vegetables</vt:lpstr>
      <vt:lpstr>Meat</vt:lpstr>
      <vt:lpstr>Dairy</vt:lpstr>
      <vt:lpstr>Grains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Food Groups</dc:title>
  <dc:creator>Nat Dunn</dc:creator>
  <cp:lastModifiedBy>Nat Dunn</cp:lastModifiedBy>
  <cp:revision>5</cp:revision>
  <dcterms:created xsi:type="dcterms:W3CDTF">2023-02-11T23:46:29Z</dcterms:created>
  <dcterms:modified xsi:type="dcterms:W3CDTF">2023-02-12T01:00:58Z</dcterms:modified>
</cp:coreProperties>
</file>