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6" autoAdjust="0"/>
    <p:restoredTop sz="94660"/>
  </p:normalViewPr>
  <p:slideViewPr>
    <p:cSldViewPr snapToGrid="0">
      <p:cViewPr varScale="1">
        <p:scale>
          <a:sx n="59" d="100"/>
          <a:sy n="59" d="100"/>
        </p:scale>
        <p:origin x="58" y="1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32ED8-4521-AD31-EE58-C14EB70B9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2BF60C-146E-999B-4C38-8D77B9B012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BDEFB-8710-3B2D-C44C-C0A55A9ED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08C13-9E79-753E-0987-3515B707E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C5E47-0399-BDBC-DE6E-DF2DC982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913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4584-5C22-24BA-9DBF-97A3257B8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1A5461-20C9-BBBD-DB6D-C8AB26816F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49202-46D1-C20F-A45D-597DE15E1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560B6-B800-BDE2-F8A6-8207D424C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A8182-048B-CE7C-0BBF-4E40807A7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909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4735AF-E9A7-7FD8-9CCA-840D423954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7E2C5A-6659-3DE6-BF3A-B043563532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D1237-14F3-3530-6751-869050E01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0EE72-CDED-11A9-8F17-D3781B928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DC2AC-8E91-4853-C5B4-E9A2E5BD0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10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D72F1-75B2-EBDA-5D22-9E87E9784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B3BB5-1F01-8E74-9F63-A6DD36EC2B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A6F2E-E60E-1E40-3219-3C0160092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447F5-B6A5-45B6-7AF8-279A554D0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423E8-FEEA-CE31-CCE8-89C0C8875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81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059AB-FCB8-682F-95D5-94BA8B2B0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25BE0-66EA-1F34-79D3-235FF878A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44D95-E433-7773-8A15-3A97DBFA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EA1AE-1C33-D4AC-4751-9C11F6848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BACB5-48FC-C83A-B738-6BE387C19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0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9784B-0FD8-D15F-4B2B-880AF5CD0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5B7CB-07DA-5C16-1CF6-977A3C31C6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694082-76FB-F387-2144-823A89576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558A5-517B-B410-BFDE-DFA8834A8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0DA496-3CC9-75AB-3D1A-B018AB71F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E7CA0-05F0-8B7E-866C-664E64AB1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5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D7275-C8F4-E890-106B-733ED80F5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3F1EE5-2E1F-C688-D8F2-64F0CB045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88DC56-57ED-4751-1512-C7D9669B6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636851-EB36-7D18-1E74-F06F8BF4E6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681F6A-DFEA-D87D-05ED-AA7E5B9BBE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AF037B-5FC8-715C-A66E-CC8010302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39C1BB-516B-5D80-8B28-C77A83D24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F208AA-A33F-2E30-0F6C-6BDAFF4BF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87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C454E-67AF-A0F8-45AA-612DD6C3D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F6832B-F535-E108-8289-A912F6F20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144672-C625-9119-574C-1A9CDF53E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8ACCC1-91CC-4C6E-A684-69C5D0D66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720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70DDBD-923E-8B85-DB0D-E6ECFC723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EFA082-A1D7-3050-F376-091F34729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03D444-4395-20B5-9484-6166406DB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20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98F5F-E6CC-6E56-0D33-7C77FB1FA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68E1A-D7A6-8033-C446-2142B26FF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9D36D4-B0E0-3AAD-30AA-28996EBDD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CC116B-5E42-58F9-53A0-D8534E24E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FD6153-EBE2-4E7E-D5D3-169EDECF9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638451-F8DA-941C-5AA7-C0AFE08B1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769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98958-6D1B-44CF-3A56-CCC65C044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639A5C-F8BA-58AD-1DF6-68AA9B80D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8B2463-7BB6-70F1-E698-EF5CD596FF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805917-F17A-C2F6-399B-25E3A0CD4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DE007-70BB-694C-A74C-D46AEC1FA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7D2D7-F4D6-D569-A6E9-5060BEF40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11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CCD733-1C58-5722-843C-A67817F09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D93E2-2224-F4EF-9DD4-4D69DC76E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06036-7C42-7677-5E95-AAAAABBCB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9A196-AA86-446C-A664-8787B3731944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2176E-294C-25FC-B59C-33D5130CAE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0C12B-D3C8-03DD-6FDB-67C4C5F373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0BADC-6CC6-4B12-868B-0E4D3EBF4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5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0FD8F-518F-6DD4-E38A-998F950C9D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My First 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Presentation</a:t>
            </a:r>
            <a:b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3C8D8D-1D68-7C26-00A1-78BA1DE223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43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 Theme</vt:lpstr>
      <vt:lpstr>My First Presentation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First Presentation </dc:title>
  <dc:creator>Nat Dunn</dc:creator>
  <cp:lastModifiedBy>Nat Dunn</cp:lastModifiedBy>
  <cp:revision>1</cp:revision>
  <dcterms:created xsi:type="dcterms:W3CDTF">2023-02-11T14:19:21Z</dcterms:created>
  <dcterms:modified xsi:type="dcterms:W3CDTF">2023-02-11T14:20:12Z</dcterms:modified>
</cp:coreProperties>
</file>