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0" autoAdjust="0"/>
    <p:restoredTop sz="93184" autoAdjust="0"/>
  </p:normalViewPr>
  <p:slideViewPr>
    <p:cSldViewPr snapToGrid="0">
      <p:cViewPr varScale="1">
        <p:scale>
          <a:sx n="63" d="100"/>
          <a:sy n="63" d="100"/>
        </p:scale>
        <p:origin x="422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0EFBB7-0769-4554-96E3-51B5B6698D5A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st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B5DFE748-686E-4A08-944E-9D07F9FA6B48}" type="parTrans" cxnId="{17C9D25A-BC5F-418E-9A4A-29DD9C57BD39}">
      <dgm:prSet/>
      <dgm:spPr/>
      <dgm:t>
        <a:bodyPr/>
        <a:lstStyle/>
        <a:p>
          <a:endParaRPr lang="en-US"/>
        </a:p>
      </dgm:t>
    </dgm:pt>
    <dgm:pt modelId="{FD3AFE35-532F-4AE8-BAB4-DFA3B4B611F6}" type="sibTrans" cxnId="{17C9D25A-BC5F-418E-9A4A-29DD9C57BD39}">
      <dgm:prSet/>
      <dgm:spPr/>
      <dgm:t>
        <a:bodyPr/>
        <a:lstStyle/>
        <a:p>
          <a:endParaRPr lang="en-US"/>
        </a:p>
      </dgm:t>
    </dgm:pt>
    <dgm:pt modelId="{A533B6C7-3203-4AEE-95BC-E867D49C88B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nd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4FCAF1A9-8A97-45AC-B4A5-B91AEE5BC9BB}" type="parTrans" cxnId="{0FE563DE-8338-4B45-BCFD-251C8642CABA}">
      <dgm:prSet/>
      <dgm:spPr/>
      <dgm:t>
        <a:bodyPr/>
        <a:lstStyle/>
        <a:p>
          <a:endParaRPr lang="en-US"/>
        </a:p>
      </dgm:t>
    </dgm:pt>
    <dgm:pt modelId="{634EAA8A-B09B-42FE-8301-99FBFB2B9BD8}" type="sibTrans" cxnId="{0FE563DE-8338-4B45-BCFD-251C8642CABA}">
      <dgm:prSet/>
      <dgm:spPr/>
      <dgm:t>
        <a:bodyPr/>
        <a:lstStyle/>
        <a:p>
          <a:endParaRPr lang="en-US"/>
        </a:p>
      </dgm:t>
    </dgm:pt>
    <dgm:pt modelId="{4A4045ED-A119-4AA6-9C68-5FB2FD000427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rd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3AFC7164-9B18-4D91-8BCD-E06AEDF44A1B}" type="parTrans" cxnId="{1BD59E24-EEF8-4998-8DB1-3343142CAF57}">
      <dgm:prSet/>
      <dgm:spPr/>
      <dgm:t>
        <a:bodyPr/>
        <a:lstStyle/>
        <a:p>
          <a:endParaRPr lang="en-US"/>
        </a:p>
      </dgm:t>
    </dgm:pt>
    <dgm:pt modelId="{858335E1-0756-4935-AE41-5B216DCCD948}" type="sibTrans" cxnId="{1BD59E24-EEF8-4998-8DB1-3343142CAF57}">
      <dgm:prSet/>
      <dgm:spPr/>
      <dgm:t>
        <a:bodyPr/>
        <a:lstStyle/>
        <a:p>
          <a:endParaRPr lang="en-US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3"/>
      <dgm:spPr/>
    </dgm:pt>
    <dgm:pt modelId="{A8B898EB-38C9-408E-9FE2-CB5C874FA50A}" type="pres">
      <dgm:prSet presAssocID="{620EFBB7-0769-4554-96E3-51B5B6698D5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77070C8B-4365-4FE5-A117-9CDBA9EA1B7B}" type="pres">
      <dgm:prSet presAssocID="{A533B6C7-3203-4AEE-95BC-E867D49C88B5}" presName="parentLin" presStyleCnt="0"/>
      <dgm:spPr/>
    </dgm:pt>
    <dgm:pt modelId="{1281A6D2-5A4B-4B28-A324-2451A8523897}" type="pres">
      <dgm:prSet presAssocID="{A533B6C7-3203-4AEE-95BC-E867D49C88B5}" presName="parentLeftMargin" presStyleLbl="node1" presStyleIdx="0" presStyleCnt="3"/>
      <dgm:spPr/>
    </dgm:pt>
    <dgm:pt modelId="{9F236B2A-6433-401D-953E-FC86D923A3BE}" type="pres">
      <dgm:prSet presAssocID="{A533B6C7-3203-4AEE-95BC-E867D49C88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22D5052-0558-4614-99B8-0AD5AD5D765D}" type="pres">
      <dgm:prSet presAssocID="{A533B6C7-3203-4AEE-95BC-E867D49C88B5}" presName="negativeSpace" presStyleCnt="0"/>
      <dgm:spPr/>
    </dgm:pt>
    <dgm:pt modelId="{87E2FD7C-0729-47B8-B1FB-A44E439BE764}" type="pres">
      <dgm:prSet presAssocID="{A533B6C7-3203-4AEE-95BC-E867D49C88B5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2"/>
          </a:solidFill>
        </a:ln>
      </dgm:spPr>
    </dgm:pt>
    <dgm:pt modelId="{6052B25F-36DF-4A5F-BA08-1F9785D05B9B}" type="pres">
      <dgm:prSet presAssocID="{634EAA8A-B09B-42FE-8301-99FBFB2B9BD8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1" presStyleCnt="3"/>
      <dgm:spPr/>
    </dgm:pt>
    <dgm:pt modelId="{12FEB779-618B-4854-88E9-390575D436B8}" type="pres">
      <dgm:prSet presAssocID="{4A4045ED-A119-4AA6-9C68-5FB2FD00042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4C47BF0C-5B6B-47F0-A6B5-4894696B5CAD}" type="presOf" srcId="{620EFBB7-0769-4554-96E3-51B5B6698D5A}" destId="{A8B898EB-38C9-408E-9FE2-CB5C874FA50A}" srcOrd="1" destOrd="0" presId="urn:microsoft.com/office/officeart/2005/8/layout/list1"/>
    <dgm:cxn modelId="{1BD59E24-EEF8-4998-8DB1-3343142CAF57}" srcId="{2A136A90-6B59-45AD-BBA1-85AFD032E8F8}" destId="{4A4045ED-A119-4AA6-9C68-5FB2FD000427}" srcOrd="2" destOrd="0" parTransId="{3AFC7164-9B18-4D91-8BCD-E06AEDF44A1B}" sibTransId="{858335E1-0756-4935-AE41-5B216DCCD948}"/>
    <dgm:cxn modelId="{72FBC52A-80BD-4D8D-8201-EC70459479E5}" type="presOf" srcId="{A533B6C7-3203-4AEE-95BC-E867D49C88B5}" destId="{9F236B2A-6433-401D-953E-FC86D923A3BE}" srcOrd="1" destOrd="0" presId="urn:microsoft.com/office/officeart/2005/8/layout/list1"/>
    <dgm:cxn modelId="{FFC7372E-FB9E-4701-9673-F683E4BC8F79}" type="presOf" srcId="{4A4045ED-A119-4AA6-9C68-5FB2FD000427}" destId="{35933558-DB26-4802-B4E2-672716F88346}" srcOrd="0" destOrd="0" presId="urn:microsoft.com/office/officeart/2005/8/layout/list1"/>
    <dgm:cxn modelId="{AE191E4D-5CAB-4318-B26C-FF45842DE147}" type="presOf" srcId="{A533B6C7-3203-4AEE-95BC-E867D49C88B5}" destId="{1281A6D2-5A4B-4B28-A324-2451A8523897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8028E8BF-8455-4118-B99A-A0686340C34D}" type="presOf" srcId="{2A136A90-6B59-45AD-BBA1-85AFD032E8F8}" destId="{183A34DF-AA92-49E1-8191-0CF6AD17A6AA}" srcOrd="0" destOrd="0" presId="urn:microsoft.com/office/officeart/2005/8/layout/list1"/>
    <dgm:cxn modelId="{DAB080D3-9720-409D-92F9-E4C628DAB5DB}" type="presOf" srcId="{620EFBB7-0769-4554-96E3-51B5B6698D5A}" destId="{428AD880-175D-49F1-A1F6-97F367C387BF}" srcOrd="0" destOrd="0" presId="urn:microsoft.com/office/officeart/2005/8/layout/list1"/>
    <dgm:cxn modelId="{F8ADA4DB-B32F-4B73-8A10-82145969B0D4}" type="presOf" srcId="{4A4045ED-A119-4AA6-9C68-5FB2FD000427}" destId="{12FEB779-618B-4854-88E9-390575D436B8}" srcOrd="1" destOrd="0" presId="urn:microsoft.com/office/officeart/2005/8/layout/list1"/>
    <dgm:cxn modelId="{0FE563DE-8338-4B45-BCFD-251C8642CABA}" srcId="{2A136A90-6B59-45AD-BBA1-85AFD032E8F8}" destId="{A533B6C7-3203-4AEE-95BC-E867D49C88B5}" srcOrd="1" destOrd="0" parTransId="{4FCAF1A9-8A97-45AC-B4A5-B91AEE5BC9BB}" sibTransId="{634EAA8A-B09B-42FE-8301-99FBFB2B9BD8}"/>
    <dgm:cxn modelId="{35086FED-D703-4638-98BD-FE920FA5FBDD}" type="presParOf" srcId="{183A34DF-AA92-49E1-8191-0CF6AD17A6AA}" destId="{8F706C0E-1AB2-4161-86CE-4B3594B6EE51}" srcOrd="0" destOrd="0" presId="urn:microsoft.com/office/officeart/2005/8/layout/list1"/>
    <dgm:cxn modelId="{3FD846C1-1AA1-4813-BE57-63765B60AAC5}" type="presParOf" srcId="{8F706C0E-1AB2-4161-86CE-4B3594B6EE51}" destId="{428AD880-175D-49F1-A1F6-97F367C387BF}" srcOrd="0" destOrd="0" presId="urn:microsoft.com/office/officeart/2005/8/layout/list1"/>
    <dgm:cxn modelId="{5B04AB5B-9799-43BD-8D52-7AC40E55F47A}" type="presParOf" srcId="{8F706C0E-1AB2-4161-86CE-4B3594B6EE51}" destId="{A8B898EB-38C9-408E-9FE2-CB5C874FA50A}" srcOrd="1" destOrd="0" presId="urn:microsoft.com/office/officeart/2005/8/layout/list1"/>
    <dgm:cxn modelId="{5E58D9F8-1C6A-4C88-8692-866BDA2FB234}" type="presParOf" srcId="{183A34DF-AA92-49E1-8191-0CF6AD17A6AA}" destId="{010CCE66-3FB9-4F51-BDBC-33ABD28D8225}" srcOrd="1" destOrd="0" presId="urn:microsoft.com/office/officeart/2005/8/layout/list1"/>
    <dgm:cxn modelId="{5B5BD3E0-6AA5-405C-86F6-6189D7D1BBB2}" type="presParOf" srcId="{183A34DF-AA92-49E1-8191-0CF6AD17A6AA}" destId="{CD67A140-C3A5-43E4-BD28-3C31B61E6EA3}" srcOrd="2" destOrd="0" presId="urn:microsoft.com/office/officeart/2005/8/layout/list1"/>
    <dgm:cxn modelId="{88AA28E7-36CD-44A7-8ADB-4D1F8916FBC1}" type="presParOf" srcId="{183A34DF-AA92-49E1-8191-0CF6AD17A6AA}" destId="{B5CDED1F-8360-491C-9402-4F19E16BD667}" srcOrd="3" destOrd="0" presId="urn:microsoft.com/office/officeart/2005/8/layout/list1"/>
    <dgm:cxn modelId="{FF7413D7-D548-4681-A585-70D1AABC67F9}" type="presParOf" srcId="{183A34DF-AA92-49E1-8191-0CF6AD17A6AA}" destId="{77070C8B-4365-4FE5-A117-9CDBA9EA1B7B}" srcOrd="4" destOrd="0" presId="urn:microsoft.com/office/officeart/2005/8/layout/list1"/>
    <dgm:cxn modelId="{71A0FD2B-4499-4733-9591-DA4C05395BCE}" type="presParOf" srcId="{77070C8B-4365-4FE5-A117-9CDBA9EA1B7B}" destId="{1281A6D2-5A4B-4B28-A324-2451A8523897}" srcOrd="0" destOrd="0" presId="urn:microsoft.com/office/officeart/2005/8/layout/list1"/>
    <dgm:cxn modelId="{30A09A04-D072-417D-A61D-934C676DCDCF}" type="presParOf" srcId="{77070C8B-4365-4FE5-A117-9CDBA9EA1B7B}" destId="{9F236B2A-6433-401D-953E-FC86D923A3BE}" srcOrd="1" destOrd="0" presId="urn:microsoft.com/office/officeart/2005/8/layout/list1"/>
    <dgm:cxn modelId="{524522B1-B159-42B4-B665-C9379A55DCC7}" type="presParOf" srcId="{183A34DF-AA92-49E1-8191-0CF6AD17A6AA}" destId="{622D5052-0558-4614-99B8-0AD5AD5D765D}" srcOrd="5" destOrd="0" presId="urn:microsoft.com/office/officeart/2005/8/layout/list1"/>
    <dgm:cxn modelId="{E7BEC372-D400-47C9-A797-96ADB89A1753}" type="presParOf" srcId="{183A34DF-AA92-49E1-8191-0CF6AD17A6AA}" destId="{87E2FD7C-0729-47B8-B1FB-A44E439BE764}" srcOrd="6" destOrd="0" presId="urn:microsoft.com/office/officeart/2005/8/layout/list1"/>
    <dgm:cxn modelId="{417F3911-D9AF-4E19-9D90-8109AFEFCD0B}" type="presParOf" srcId="{183A34DF-AA92-49E1-8191-0CF6AD17A6AA}" destId="{6052B25F-36DF-4A5F-BA08-1F9785D05B9B}" srcOrd="7" destOrd="0" presId="urn:microsoft.com/office/officeart/2005/8/layout/list1"/>
    <dgm:cxn modelId="{3DE435C5-4ABA-458C-BF3A-884235FEC02F}" type="presParOf" srcId="{183A34DF-AA92-49E1-8191-0CF6AD17A6AA}" destId="{C731DBC8-0E99-4639-ACA2-7ACEFA2844BF}" srcOrd="8" destOrd="0" presId="urn:microsoft.com/office/officeart/2005/8/layout/list1"/>
    <dgm:cxn modelId="{9CE7FB1B-7AC6-451B-AD05-46E39FAC0010}" type="presParOf" srcId="{C731DBC8-0E99-4639-ACA2-7ACEFA2844BF}" destId="{35933558-DB26-4802-B4E2-672716F88346}" srcOrd="0" destOrd="0" presId="urn:microsoft.com/office/officeart/2005/8/layout/list1"/>
    <dgm:cxn modelId="{D7FA96C3-741B-437E-86F3-1F9B666F84B5}" type="presParOf" srcId="{C731DBC8-0E99-4639-ACA2-7ACEFA2844BF}" destId="{12FEB779-618B-4854-88E9-390575D436B8}" srcOrd="1" destOrd="0" presId="urn:microsoft.com/office/officeart/2005/8/layout/list1"/>
    <dgm:cxn modelId="{3A498131-4138-44B4-9C9F-8B31018D776D}" type="presParOf" srcId="{183A34DF-AA92-49E1-8191-0CF6AD17A6AA}" destId="{0E7DA70E-372B-453D-9992-B9F46E5D404C}" srcOrd="9" destOrd="0" presId="urn:microsoft.com/office/officeart/2005/8/layout/list1"/>
    <dgm:cxn modelId="{14BB65EA-6E97-4ECF-BD27-4835B736C81E}" type="presParOf" srcId="{183A34DF-AA92-49E1-8191-0CF6AD17A6AA}" destId="{E7351307-5BD1-403B-A1BF-1058796C5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136A90-6B59-45AD-BBA1-85AFD032E8F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0EFBB7-0769-4554-96E3-51B5B6698D5A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B5DFE748-686E-4A08-944E-9D07F9FA6B48}" type="parTrans" cxnId="{17C9D25A-BC5F-418E-9A4A-29DD9C57BD39}">
      <dgm:prSet/>
      <dgm:spPr/>
      <dgm:t>
        <a:bodyPr/>
        <a:lstStyle/>
        <a:p>
          <a:endParaRPr lang="en-US"/>
        </a:p>
      </dgm:t>
    </dgm:pt>
    <dgm:pt modelId="{FD3AFE35-532F-4AE8-BAB4-DFA3B4B611F6}" type="sibTrans" cxnId="{17C9D25A-BC5F-418E-9A4A-29DD9C57BD39}">
      <dgm:prSet/>
      <dgm:spPr/>
      <dgm:t>
        <a:bodyPr/>
        <a:lstStyle/>
        <a:p>
          <a:endParaRPr lang="en-US"/>
        </a:p>
      </dgm:t>
    </dgm:pt>
    <dgm:pt modelId="{A533B6C7-3203-4AEE-95BC-E867D49C88B5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4FCAF1A9-8A97-45AC-B4A5-B91AEE5BC9BB}" type="parTrans" cxnId="{0FE563DE-8338-4B45-BCFD-251C8642CABA}">
      <dgm:prSet/>
      <dgm:spPr/>
      <dgm:t>
        <a:bodyPr/>
        <a:lstStyle/>
        <a:p>
          <a:endParaRPr lang="en-US"/>
        </a:p>
      </dgm:t>
    </dgm:pt>
    <dgm:pt modelId="{634EAA8A-B09B-42FE-8301-99FBFB2B9BD8}" type="sibTrans" cxnId="{0FE563DE-8338-4B45-BCFD-251C8642CABA}">
      <dgm:prSet/>
      <dgm:spPr/>
      <dgm:t>
        <a:bodyPr/>
        <a:lstStyle/>
        <a:p>
          <a:endParaRPr lang="en-US"/>
        </a:p>
      </dgm:t>
    </dgm:pt>
    <dgm:pt modelId="{4A4045ED-A119-4AA6-9C68-5FB2FD000427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r>
            <a:rPr lang="en-US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gm:t>
    </dgm:pt>
    <dgm:pt modelId="{3AFC7164-9B18-4D91-8BCD-E06AEDF44A1B}" type="parTrans" cxnId="{1BD59E24-EEF8-4998-8DB1-3343142CAF57}">
      <dgm:prSet/>
      <dgm:spPr/>
      <dgm:t>
        <a:bodyPr/>
        <a:lstStyle/>
        <a:p>
          <a:endParaRPr lang="en-US"/>
        </a:p>
      </dgm:t>
    </dgm:pt>
    <dgm:pt modelId="{858335E1-0756-4935-AE41-5B216DCCD948}" type="sibTrans" cxnId="{1BD59E24-EEF8-4998-8DB1-3343142CAF57}">
      <dgm:prSet/>
      <dgm:spPr/>
      <dgm:t>
        <a:bodyPr/>
        <a:lstStyle/>
        <a:p>
          <a:endParaRPr lang="en-US"/>
        </a:p>
      </dgm:t>
    </dgm:pt>
    <dgm:pt modelId="{183A34DF-AA92-49E1-8191-0CF6AD17A6AA}" type="pres">
      <dgm:prSet presAssocID="{2A136A90-6B59-45AD-BBA1-85AFD032E8F8}" presName="linear" presStyleCnt="0">
        <dgm:presLayoutVars>
          <dgm:dir/>
          <dgm:animLvl val="lvl"/>
          <dgm:resizeHandles val="exact"/>
        </dgm:presLayoutVars>
      </dgm:prSet>
      <dgm:spPr/>
    </dgm:pt>
    <dgm:pt modelId="{8F706C0E-1AB2-4161-86CE-4B3594B6EE51}" type="pres">
      <dgm:prSet presAssocID="{620EFBB7-0769-4554-96E3-51B5B6698D5A}" presName="parentLin" presStyleCnt="0"/>
      <dgm:spPr/>
    </dgm:pt>
    <dgm:pt modelId="{428AD880-175D-49F1-A1F6-97F367C387BF}" type="pres">
      <dgm:prSet presAssocID="{620EFBB7-0769-4554-96E3-51B5B6698D5A}" presName="parentLeftMargin" presStyleLbl="node1" presStyleIdx="0" presStyleCnt="3"/>
      <dgm:spPr/>
    </dgm:pt>
    <dgm:pt modelId="{A8B898EB-38C9-408E-9FE2-CB5C874FA50A}" type="pres">
      <dgm:prSet presAssocID="{620EFBB7-0769-4554-96E3-51B5B6698D5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10CCE66-3FB9-4F51-BDBC-33ABD28D8225}" type="pres">
      <dgm:prSet presAssocID="{620EFBB7-0769-4554-96E3-51B5B6698D5A}" presName="negativeSpace" presStyleCnt="0"/>
      <dgm:spPr/>
    </dgm:pt>
    <dgm:pt modelId="{CD67A140-C3A5-43E4-BD28-3C31B61E6EA3}" type="pres">
      <dgm:prSet presAssocID="{620EFBB7-0769-4554-96E3-51B5B6698D5A}" presName="childText" presStyleLbl="conFgAcc1" presStyleIdx="0" presStyleCnt="3">
        <dgm:presLayoutVars>
          <dgm:bulletEnabled val="1"/>
        </dgm:presLayoutVars>
      </dgm:prSet>
      <dgm:spPr>
        <a:ln>
          <a:solidFill>
            <a:schemeClr val="accent5">
              <a:lumMod val="50000"/>
            </a:schemeClr>
          </a:solidFill>
        </a:ln>
      </dgm:spPr>
    </dgm:pt>
    <dgm:pt modelId="{B5CDED1F-8360-491C-9402-4F19E16BD667}" type="pres">
      <dgm:prSet presAssocID="{FD3AFE35-532F-4AE8-BAB4-DFA3B4B611F6}" presName="spaceBetweenRectangles" presStyleCnt="0"/>
      <dgm:spPr/>
    </dgm:pt>
    <dgm:pt modelId="{77070C8B-4365-4FE5-A117-9CDBA9EA1B7B}" type="pres">
      <dgm:prSet presAssocID="{A533B6C7-3203-4AEE-95BC-E867D49C88B5}" presName="parentLin" presStyleCnt="0"/>
      <dgm:spPr/>
    </dgm:pt>
    <dgm:pt modelId="{1281A6D2-5A4B-4B28-A324-2451A8523897}" type="pres">
      <dgm:prSet presAssocID="{A533B6C7-3203-4AEE-95BC-E867D49C88B5}" presName="parentLeftMargin" presStyleLbl="node1" presStyleIdx="0" presStyleCnt="3"/>
      <dgm:spPr/>
    </dgm:pt>
    <dgm:pt modelId="{9F236B2A-6433-401D-953E-FC86D923A3BE}" type="pres">
      <dgm:prSet presAssocID="{A533B6C7-3203-4AEE-95BC-E867D49C88B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22D5052-0558-4614-99B8-0AD5AD5D765D}" type="pres">
      <dgm:prSet presAssocID="{A533B6C7-3203-4AEE-95BC-E867D49C88B5}" presName="negativeSpace" presStyleCnt="0"/>
      <dgm:spPr/>
    </dgm:pt>
    <dgm:pt modelId="{87E2FD7C-0729-47B8-B1FB-A44E439BE764}" type="pres">
      <dgm:prSet presAssocID="{A533B6C7-3203-4AEE-95BC-E867D49C88B5}" presName="childText" presStyleLbl="conFgAcc1" presStyleIdx="1" presStyleCnt="3">
        <dgm:presLayoutVars>
          <dgm:bulletEnabled val="1"/>
        </dgm:presLayoutVars>
      </dgm:prSet>
      <dgm:spPr>
        <a:ln>
          <a:solidFill>
            <a:schemeClr val="accent2"/>
          </a:solidFill>
        </a:ln>
      </dgm:spPr>
    </dgm:pt>
    <dgm:pt modelId="{6052B25F-36DF-4A5F-BA08-1F9785D05B9B}" type="pres">
      <dgm:prSet presAssocID="{634EAA8A-B09B-42FE-8301-99FBFB2B9BD8}" presName="spaceBetweenRectangles" presStyleCnt="0"/>
      <dgm:spPr/>
    </dgm:pt>
    <dgm:pt modelId="{C731DBC8-0E99-4639-ACA2-7ACEFA2844BF}" type="pres">
      <dgm:prSet presAssocID="{4A4045ED-A119-4AA6-9C68-5FB2FD000427}" presName="parentLin" presStyleCnt="0"/>
      <dgm:spPr/>
    </dgm:pt>
    <dgm:pt modelId="{35933558-DB26-4802-B4E2-672716F88346}" type="pres">
      <dgm:prSet presAssocID="{4A4045ED-A119-4AA6-9C68-5FB2FD000427}" presName="parentLeftMargin" presStyleLbl="node1" presStyleIdx="1" presStyleCnt="3"/>
      <dgm:spPr/>
    </dgm:pt>
    <dgm:pt modelId="{12FEB779-618B-4854-88E9-390575D436B8}" type="pres">
      <dgm:prSet presAssocID="{4A4045ED-A119-4AA6-9C68-5FB2FD00042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E7DA70E-372B-453D-9992-B9F46E5D404C}" type="pres">
      <dgm:prSet presAssocID="{4A4045ED-A119-4AA6-9C68-5FB2FD000427}" presName="negativeSpace" presStyleCnt="0"/>
      <dgm:spPr/>
    </dgm:pt>
    <dgm:pt modelId="{E7351307-5BD1-403B-A1BF-1058796C5E99}" type="pres">
      <dgm:prSet presAssocID="{4A4045ED-A119-4AA6-9C68-5FB2FD000427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FFD347"/>
          </a:solidFill>
        </a:ln>
      </dgm:spPr>
    </dgm:pt>
  </dgm:ptLst>
  <dgm:cxnLst>
    <dgm:cxn modelId="{4C47BF0C-5B6B-47F0-A6B5-4894696B5CAD}" type="presOf" srcId="{620EFBB7-0769-4554-96E3-51B5B6698D5A}" destId="{A8B898EB-38C9-408E-9FE2-CB5C874FA50A}" srcOrd="1" destOrd="0" presId="urn:microsoft.com/office/officeart/2005/8/layout/list1"/>
    <dgm:cxn modelId="{1BD59E24-EEF8-4998-8DB1-3343142CAF57}" srcId="{2A136A90-6B59-45AD-BBA1-85AFD032E8F8}" destId="{4A4045ED-A119-4AA6-9C68-5FB2FD000427}" srcOrd="2" destOrd="0" parTransId="{3AFC7164-9B18-4D91-8BCD-E06AEDF44A1B}" sibTransId="{858335E1-0756-4935-AE41-5B216DCCD948}"/>
    <dgm:cxn modelId="{72FBC52A-80BD-4D8D-8201-EC70459479E5}" type="presOf" srcId="{A533B6C7-3203-4AEE-95BC-E867D49C88B5}" destId="{9F236B2A-6433-401D-953E-FC86D923A3BE}" srcOrd="1" destOrd="0" presId="urn:microsoft.com/office/officeart/2005/8/layout/list1"/>
    <dgm:cxn modelId="{FFC7372E-FB9E-4701-9673-F683E4BC8F79}" type="presOf" srcId="{4A4045ED-A119-4AA6-9C68-5FB2FD000427}" destId="{35933558-DB26-4802-B4E2-672716F88346}" srcOrd="0" destOrd="0" presId="urn:microsoft.com/office/officeart/2005/8/layout/list1"/>
    <dgm:cxn modelId="{AE191E4D-5CAB-4318-B26C-FF45842DE147}" type="presOf" srcId="{A533B6C7-3203-4AEE-95BC-E867D49C88B5}" destId="{1281A6D2-5A4B-4B28-A324-2451A8523897}" srcOrd="0" destOrd="0" presId="urn:microsoft.com/office/officeart/2005/8/layout/list1"/>
    <dgm:cxn modelId="{17C9D25A-BC5F-418E-9A4A-29DD9C57BD39}" srcId="{2A136A90-6B59-45AD-BBA1-85AFD032E8F8}" destId="{620EFBB7-0769-4554-96E3-51B5B6698D5A}" srcOrd="0" destOrd="0" parTransId="{B5DFE748-686E-4A08-944E-9D07F9FA6B48}" sibTransId="{FD3AFE35-532F-4AE8-BAB4-DFA3B4B611F6}"/>
    <dgm:cxn modelId="{8028E8BF-8455-4118-B99A-A0686340C34D}" type="presOf" srcId="{2A136A90-6B59-45AD-BBA1-85AFD032E8F8}" destId="{183A34DF-AA92-49E1-8191-0CF6AD17A6AA}" srcOrd="0" destOrd="0" presId="urn:microsoft.com/office/officeart/2005/8/layout/list1"/>
    <dgm:cxn modelId="{DAB080D3-9720-409D-92F9-E4C628DAB5DB}" type="presOf" srcId="{620EFBB7-0769-4554-96E3-51B5B6698D5A}" destId="{428AD880-175D-49F1-A1F6-97F367C387BF}" srcOrd="0" destOrd="0" presId="urn:microsoft.com/office/officeart/2005/8/layout/list1"/>
    <dgm:cxn modelId="{F8ADA4DB-B32F-4B73-8A10-82145969B0D4}" type="presOf" srcId="{4A4045ED-A119-4AA6-9C68-5FB2FD000427}" destId="{12FEB779-618B-4854-88E9-390575D436B8}" srcOrd="1" destOrd="0" presId="urn:microsoft.com/office/officeart/2005/8/layout/list1"/>
    <dgm:cxn modelId="{0FE563DE-8338-4B45-BCFD-251C8642CABA}" srcId="{2A136A90-6B59-45AD-BBA1-85AFD032E8F8}" destId="{A533B6C7-3203-4AEE-95BC-E867D49C88B5}" srcOrd="1" destOrd="0" parTransId="{4FCAF1A9-8A97-45AC-B4A5-B91AEE5BC9BB}" sibTransId="{634EAA8A-B09B-42FE-8301-99FBFB2B9BD8}"/>
    <dgm:cxn modelId="{35086FED-D703-4638-98BD-FE920FA5FBDD}" type="presParOf" srcId="{183A34DF-AA92-49E1-8191-0CF6AD17A6AA}" destId="{8F706C0E-1AB2-4161-86CE-4B3594B6EE51}" srcOrd="0" destOrd="0" presId="urn:microsoft.com/office/officeart/2005/8/layout/list1"/>
    <dgm:cxn modelId="{3FD846C1-1AA1-4813-BE57-63765B60AAC5}" type="presParOf" srcId="{8F706C0E-1AB2-4161-86CE-4B3594B6EE51}" destId="{428AD880-175D-49F1-A1F6-97F367C387BF}" srcOrd="0" destOrd="0" presId="urn:microsoft.com/office/officeart/2005/8/layout/list1"/>
    <dgm:cxn modelId="{5B04AB5B-9799-43BD-8D52-7AC40E55F47A}" type="presParOf" srcId="{8F706C0E-1AB2-4161-86CE-4B3594B6EE51}" destId="{A8B898EB-38C9-408E-9FE2-CB5C874FA50A}" srcOrd="1" destOrd="0" presId="urn:microsoft.com/office/officeart/2005/8/layout/list1"/>
    <dgm:cxn modelId="{5E58D9F8-1C6A-4C88-8692-866BDA2FB234}" type="presParOf" srcId="{183A34DF-AA92-49E1-8191-0CF6AD17A6AA}" destId="{010CCE66-3FB9-4F51-BDBC-33ABD28D8225}" srcOrd="1" destOrd="0" presId="urn:microsoft.com/office/officeart/2005/8/layout/list1"/>
    <dgm:cxn modelId="{5B5BD3E0-6AA5-405C-86F6-6189D7D1BBB2}" type="presParOf" srcId="{183A34DF-AA92-49E1-8191-0CF6AD17A6AA}" destId="{CD67A140-C3A5-43E4-BD28-3C31B61E6EA3}" srcOrd="2" destOrd="0" presId="urn:microsoft.com/office/officeart/2005/8/layout/list1"/>
    <dgm:cxn modelId="{88AA28E7-36CD-44A7-8ADB-4D1F8916FBC1}" type="presParOf" srcId="{183A34DF-AA92-49E1-8191-0CF6AD17A6AA}" destId="{B5CDED1F-8360-491C-9402-4F19E16BD667}" srcOrd="3" destOrd="0" presId="urn:microsoft.com/office/officeart/2005/8/layout/list1"/>
    <dgm:cxn modelId="{FF7413D7-D548-4681-A585-70D1AABC67F9}" type="presParOf" srcId="{183A34DF-AA92-49E1-8191-0CF6AD17A6AA}" destId="{77070C8B-4365-4FE5-A117-9CDBA9EA1B7B}" srcOrd="4" destOrd="0" presId="urn:microsoft.com/office/officeart/2005/8/layout/list1"/>
    <dgm:cxn modelId="{71A0FD2B-4499-4733-9591-DA4C05395BCE}" type="presParOf" srcId="{77070C8B-4365-4FE5-A117-9CDBA9EA1B7B}" destId="{1281A6D2-5A4B-4B28-A324-2451A8523897}" srcOrd="0" destOrd="0" presId="urn:microsoft.com/office/officeart/2005/8/layout/list1"/>
    <dgm:cxn modelId="{30A09A04-D072-417D-A61D-934C676DCDCF}" type="presParOf" srcId="{77070C8B-4365-4FE5-A117-9CDBA9EA1B7B}" destId="{9F236B2A-6433-401D-953E-FC86D923A3BE}" srcOrd="1" destOrd="0" presId="urn:microsoft.com/office/officeart/2005/8/layout/list1"/>
    <dgm:cxn modelId="{524522B1-B159-42B4-B665-C9379A55DCC7}" type="presParOf" srcId="{183A34DF-AA92-49E1-8191-0CF6AD17A6AA}" destId="{622D5052-0558-4614-99B8-0AD5AD5D765D}" srcOrd="5" destOrd="0" presId="urn:microsoft.com/office/officeart/2005/8/layout/list1"/>
    <dgm:cxn modelId="{E7BEC372-D400-47C9-A797-96ADB89A1753}" type="presParOf" srcId="{183A34DF-AA92-49E1-8191-0CF6AD17A6AA}" destId="{87E2FD7C-0729-47B8-B1FB-A44E439BE764}" srcOrd="6" destOrd="0" presId="urn:microsoft.com/office/officeart/2005/8/layout/list1"/>
    <dgm:cxn modelId="{417F3911-D9AF-4E19-9D90-8109AFEFCD0B}" type="presParOf" srcId="{183A34DF-AA92-49E1-8191-0CF6AD17A6AA}" destId="{6052B25F-36DF-4A5F-BA08-1F9785D05B9B}" srcOrd="7" destOrd="0" presId="urn:microsoft.com/office/officeart/2005/8/layout/list1"/>
    <dgm:cxn modelId="{3DE435C5-4ABA-458C-BF3A-884235FEC02F}" type="presParOf" srcId="{183A34DF-AA92-49E1-8191-0CF6AD17A6AA}" destId="{C731DBC8-0E99-4639-ACA2-7ACEFA2844BF}" srcOrd="8" destOrd="0" presId="urn:microsoft.com/office/officeart/2005/8/layout/list1"/>
    <dgm:cxn modelId="{9CE7FB1B-7AC6-451B-AD05-46E39FAC0010}" type="presParOf" srcId="{C731DBC8-0E99-4639-ACA2-7ACEFA2844BF}" destId="{35933558-DB26-4802-B4E2-672716F88346}" srcOrd="0" destOrd="0" presId="urn:microsoft.com/office/officeart/2005/8/layout/list1"/>
    <dgm:cxn modelId="{D7FA96C3-741B-437E-86F3-1F9B666F84B5}" type="presParOf" srcId="{C731DBC8-0E99-4639-ACA2-7ACEFA2844BF}" destId="{12FEB779-618B-4854-88E9-390575D436B8}" srcOrd="1" destOrd="0" presId="urn:microsoft.com/office/officeart/2005/8/layout/list1"/>
    <dgm:cxn modelId="{3A498131-4138-44B4-9C9F-8B31018D776D}" type="presParOf" srcId="{183A34DF-AA92-49E1-8191-0CF6AD17A6AA}" destId="{0E7DA70E-372B-453D-9992-B9F46E5D404C}" srcOrd="9" destOrd="0" presId="urn:microsoft.com/office/officeart/2005/8/layout/list1"/>
    <dgm:cxn modelId="{14BB65EA-6E97-4ECF-BD27-4835B736C81E}" type="presParOf" srcId="{183A34DF-AA92-49E1-8191-0CF6AD17A6AA}" destId="{E7351307-5BD1-403B-A1BF-1058796C5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60022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60535" y="54109"/>
          <a:ext cx="5047501" cy="1092240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st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07428"/>
        <a:ext cx="4940863" cy="985602"/>
      </dsp:txXfrm>
    </dsp:sp>
    <dsp:sp modelId="{87E2FD7C-0729-47B8-B1FB-A44E439BE764}">
      <dsp:nvSpPr>
        <dsp:cNvPr id="0" name=""/>
        <dsp:cNvSpPr/>
      </dsp:nvSpPr>
      <dsp:spPr>
        <a:xfrm>
          <a:off x="0" y="227854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36B2A-6433-401D-953E-FC86D923A3BE}">
      <dsp:nvSpPr>
        <dsp:cNvPr id="0" name=""/>
        <dsp:cNvSpPr/>
      </dsp:nvSpPr>
      <dsp:spPr>
        <a:xfrm>
          <a:off x="360535" y="1732429"/>
          <a:ext cx="5047501" cy="10922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nd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785748"/>
        <a:ext cx="4940863" cy="985602"/>
      </dsp:txXfrm>
    </dsp:sp>
    <dsp:sp modelId="{E7351307-5BD1-403B-A1BF-1058796C5E99}">
      <dsp:nvSpPr>
        <dsp:cNvPr id="0" name=""/>
        <dsp:cNvSpPr/>
      </dsp:nvSpPr>
      <dsp:spPr>
        <a:xfrm>
          <a:off x="0" y="395686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60535" y="3410749"/>
          <a:ext cx="5047501" cy="1092240"/>
        </a:xfrm>
        <a:prstGeom prst="round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rd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3464068"/>
        <a:ext cx="4940863" cy="985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A140-C3A5-43E4-BD28-3C31B61E6EA3}">
      <dsp:nvSpPr>
        <dsp:cNvPr id="0" name=""/>
        <dsp:cNvSpPr/>
      </dsp:nvSpPr>
      <dsp:spPr>
        <a:xfrm>
          <a:off x="0" y="60022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98EB-38C9-408E-9FE2-CB5C874FA50A}">
      <dsp:nvSpPr>
        <dsp:cNvPr id="0" name=""/>
        <dsp:cNvSpPr/>
      </dsp:nvSpPr>
      <dsp:spPr>
        <a:xfrm>
          <a:off x="360535" y="54109"/>
          <a:ext cx="5047501" cy="1092240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07428"/>
        <a:ext cx="4940863" cy="985602"/>
      </dsp:txXfrm>
    </dsp:sp>
    <dsp:sp modelId="{87E2FD7C-0729-47B8-B1FB-A44E439BE764}">
      <dsp:nvSpPr>
        <dsp:cNvPr id="0" name=""/>
        <dsp:cNvSpPr/>
      </dsp:nvSpPr>
      <dsp:spPr>
        <a:xfrm>
          <a:off x="0" y="227854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36B2A-6433-401D-953E-FC86D923A3BE}">
      <dsp:nvSpPr>
        <dsp:cNvPr id="0" name=""/>
        <dsp:cNvSpPr/>
      </dsp:nvSpPr>
      <dsp:spPr>
        <a:xfrm>
          <a:off x="360535" y="1732429"/>
          <a:ext cx="5047501" cy="1092240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1785748"/>
        <a:ext cx="4940863" cy="985602"/>
      </dsp:txXfrm>
    </dsp:sp>
    <dsp:sp modelId="{E7351307-5BD1-403B-A1BF-1058796C5E99}">
      <dsp:nvSpPr>
        <dsp:cNvPr id="0" name=""/>
        <dsp:cNvSpPr/>
      </dsp:nvSpPr>
      <dsp:spPr>
        <a:xfrm>
          <a:off x="0" y="3956869"/>
          <a:ext cx="721071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D34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EB779-618B-4854-88E9-390575D436B8}">
      <dsp:nvSpPr>
        <dsp:cNvPr id="0" name=""/>
        <dsp:cNvSpPr/>
      </dsp:nvSpPr>
      <dsp:spPr>
        <a:xfrm>
          <a:off x="360535" y="3410749"/>
          <a:ext cx="5047501" cy="1092240"/>
        </a:xfrm>
        <a:prstGeom prst="roundRect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84" tIns="0" rIns="190784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r>
            <a:rPr lang="en-US" sz="3700" kern="12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th</a:t>
          </a:r>
          <a:r>
            <a:rPr lang="en-US" sz="3700" kern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safe lab practice</a:t>
          </a:r>
        </a:p>
      </dsp:txBody>
      <dsp:txXfrm>
        <a:off x="413854" y="3464068"/>
        <a:ext cx="4940863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9B0E6-B9BF-4E2D-AE08-8C7EBB196A2E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3816F-A1CF-4485-B308-1B9F14B36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39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53816F-A1CF-4485-B308-1B9F14B36E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2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53816F-A1CF-4485-B308-1B9F14B36E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3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0C5E7-B1A1-4648-89D2-17B0F1E7F5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40298-3E00-4E73-B947-697E69282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B99EB-0E86-4FEA-A9C4-501D4E75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1F536-58DF-4935-AE3B-7A08C031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95127-BE30-42B7-9BE5-B83CC6A2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75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AE108-9C7F-4CDC-AD71-B576580A1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03746-779A-435F-995A-5BF82C86C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4E866-B322-455F-AC32-8C164B8CD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D61E0-F80F-48E7-A817-F1CECBEE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34AFC-4299-43F1-A312-79EF0102C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74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1D3E-E4B6-4EAA-BFB4-25A0557A6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7E0856-45A8-4EAD-A9D6-8A993968A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EEBE1-2BAF-4C94-8403-6E8454F9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58F46-E931-4D79-94A5-037AFD07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30D95-EF5F-4A0A-93BD-73AEE2C2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5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ABEC0-6253-4360-B586-B9D20933D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6E20B-8661-4C60-84FB-4892E8B48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2BE45-79E4-479B-BD2F-46CCB0BEE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9105E-DF25-4F38-BDE2-9B00C2C44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D9C4A8-7467-4BAD-98A2-0B63CAC19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C5C5C0-08E4-4F7B-9E80-8925539D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0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FF641-A5CC-4263-A394-2112D623A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D6865-C632-473C-AEC8-8D3F71562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DBD19-4D33-4F6A-9938-6A04B3888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697E46-CE4D-480E-A997-2B53B2DF5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8B7E36-823F-4FD4-B826-E450A12480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BB3B14-C886-4F84-9FD5-11C8320E1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9AF591-4BBF-4BF2-9EF7-F8B114DFA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2B1A04-B244-4AE3-8997-9B075B105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4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408F1-BB29-4C6F-91C9-653A730BE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54FEF9-8D09-4091-BE99-B6264EBD3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F49AA-83D5-4063-9CDE-AA7763048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2B27C-3C99-4208-B425-775413C53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2A62B2-A6D1-4A6F-8B20-80606F478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2E4958-7A46-4331-B2D8-2C31D8FCB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8548B-339B-46B2-BF01-1EE3DDC7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6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F408F-8083-4F07-9628-074C7AFE4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477E0-A333-439D-A531-30B39A813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D59501-D187-414C-AACE-F83872003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F890-BB8A-49E1-880A-924FD6FE4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A38FE-429A-41E7-942D-ECCE639D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1D9BC-0038-4041-AE2C-657BF99D4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6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56CFD-7F35-482C-A50F-B3D43ACB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7F3EF-0FE9-46C4-A116-5DA6E26B0D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0B4041-0F17-42D8-AF16-AB099A39F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F67FF-F8F1-4B22-A471-9317ED3A2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3D6993-98F8-4234-B24A-02D4DB41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34037-0E7D-4379-ACA0-98611B2F7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19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45B175-C851-453B-B2A0-9A5CFCADC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F4A2-0E4F-4E49-A0BF-BEEC72203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8AA27-3F13-4BFD-B949-21CF319108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3F5E9-5DAC-4C4A-9DF5-C2B87276BCC8}" type="datetimeFigureOut">
              <a:rPr lang="en-US" smtClean="0"/>
              <a:t>2/11/2023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E99A2-0FED-42D4-9FBD-08CC1C3F8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468D4-5440-4CE2-BAB3-61D83F628C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C5C30-0B3A-4B13-ADDD-7C63C8AA92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03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2207"/>
            <a:ext cx="9144000" cy="2387600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  <a:t>Lab Safety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3278339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 Dunn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A123BD8-A09C-49C0-98E8-54B55610A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31394">
            <a:off x="3790715" y="4482751"/>
            <a:ext cx="3194131" cy="319413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CB00449-E308-4DF3-9CFD-9A7D30B67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38607" flipH="1">
            <a:off x="-587261" y="1663257"/>
            <a:ext cx="2684499" cy="268449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A56DF0C-1331-406E-AEE6-06E0E59F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078969">
            <a:off x="1920309" y="4797205"/>
            <a:ext cx="2453456" cy="245345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8D22565-F42F-439B-A6A4-CF161165E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213697">
            <a:off x="-491837" y="3688628"/>
            <a:ext cx="3245427" cy="324542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B46E3E84-D1E6-4422-AA93-3EE98A821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451125">
            <a:off x="8514237" y="-118161"/>
            <a:ext cx="3005286" cy="3005286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39130E3C-1E93-4315-AE76-13C55147D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8889495">
            <a:off x="10171718" y="145767"/>
            <a:ext cx="1574403" cy="157440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FEC1660-205F-490E-800A-0D57D250B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0520790">
            <a:off x="10917677" y="783939"/>
            <a:ext cx="1488402" cy="148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9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325563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Lab Safety Begins Before You Go to the Lab!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825625"/>
            <a:ext cx="837852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ahoma"/>
                <a:ea typeface="Tahoma"/>
                <a:cs typeface="Tahoma"/>
              </a:rPr>
              <a:t>(Use this space to list two things you should do before going to the lab.)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8EA88B-C439-4F17-9585-820972CE0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09186" y="0"/>
            <a:ext cx="3668917" cy="6941127"/>
            <a:chOff x="9009186" y="0"/>
            <a:chExt cx="3668917" cy="694112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" name="Graphic 10" descr="Clipboard">
              <a:extLst>
                <a:ext uri="{FF2B5EF4-FFF2-40B4-BE49-F238E27FC236}">
                  <a16:creationId xmlns:a16="http://schemas.microsoft.com/office/drawing/2014/main" id="{4F58D0C9-D25F-4044-8F1B-4190E5A1B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009186" y="3272210"/>
              <a:ext cx="3668917" cy="3668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49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3" y="96966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Dressing for Lab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380FAC8-A68E-47AE-9778-F3A5964812E2}"/>
              </a:ext>
            </a:extLst>
          </p:cNvPr>
          <p:cNvSpPr/>
          <p:nvPr/>
        </p:nvSpPr>
        <p:spPr>
          <a:xfrm>
            <a:off x="521282" y="926296"/>
            <a:ext cx="8170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Below include an image in each box (clip art, icon, or picture) of appropriate lab dress. Label each image using the text box provided.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83E472-316B-42B5-9901-2C007C5B71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1282" y="1837302"/>
            <a:ext cx="2268675" cy="1832578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00DCA9-3B7A-4837-9C64-F0CE0D5E2B3A}"/>
              </a:ext>
            </a:extLst>
          </p:cNvPr>
          <p:cNvSpPr txBox="1"/>
          <p:nvPr/>
        </p:nvSpPr>
        <p:spPr>
          <a:xfrm>
            <a:off x="663286" y="3784291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463B806-86C1-44AC-8470-6E6761DC76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1282" y="4307031"/>
            <a:ext cx="2268675" cy="20158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D4552E-64C5-40E0-AE15-5B00BB70508E}"/>
              </a:ext>
            </a:extLst>
          </p:cNvPr>
          <p:cNvSpPr txBox="1"/>
          <p:nvPr/>
        </p:nvSpPr>
        <p:spPr>
          <a:xfrm>
            <a:off x="663286" y="6376554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EE42B7D-A1DC-4708-8147-D9D746BA7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72300" y="1768455"/>
            <a:ext cx="2268675" cy="20158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B674D5-C064-4DDD-8FE9-D8801F4C0A04}"/>
              </a:ext>
            </a:extLst>
          </p:cNvPr>
          <p:cNvSpPr txBox="1"/>
          <p:nvPr/>
        </p:nvSpPr>
        <p:spPr>
          <a:xfrm>
            <a:off x="3614305" y="3784291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DDD40F6-2362-4667-BF5E-80F6846669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72298" y="4307031"/>
            <a:ext cx="2268675" cy="20158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0FFF75-43A7-4E33-BD4E-2A24EA207112}"/>
              </a:ext>
            </a:extLst>
          </p:cNvPr>
          <p:cNvSpPr txBox="1"/>
          <p:nvPr/>
        </p:nvSpPr>
        <p:spPr>
          <a:xfrm>
            <a:off x="3614305" y="6376554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6051D9B-1137-438D-A466-460D44ED33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26359" y="1768455"/>
            <a:ext cx="2268675" cy="201583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A0715F-CA2B-4594-91FD-D8C6E5E10965}"/>
              </a:ext>
            </a:extLst>
          </p:cNvPr>
          <p:cNvSpPr txBox="1"/>
          <p:nvPr/>
        </p:nvSpPr>
        <p:spPr>
          <a:xfrm>
            <a:off x="6565863" y="3810842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E47BD82-D8BD-4FB4-9086-D3AD4D447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11867" y="4307031"/>
            <a:ext cx="2268675" cy="201583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6E47C2-C29C-4EC4-A9A9-B75D7A68E935}"/>
              </a:ext>
            </a:extLst>
          </p:cNvPr>
          <p:cNvSpPr txBox="1"/>
          <p:nvPr/>
        </p:nvSpPr>
        <p:spPr>
          <a:xfrm>
            <a:off x="6556664" y="6376554"/>
            <a:ext cx="198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Enter label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E49640-1F41-49EF-9DE6-5B8BD818E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36324" cy="7050231"/>
            <a:chOff x="9055676" y="0"/>
            <a:chExt cx="3136324" cy="705023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2" name="Graphic 11" descr="Shirt">
              <a:extLst>
                <a:ext uri="{FF2B5EF4-FFF2-40B4-BE49-F238E27FC236}">
                  <a16:creationId xmlns:a16="http://schemas.microsoft.com/office/drawing/2014/main" id="{D0B86988-B817-439D-A6A5-180647268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887424">
              <a:off x="9541289" y="4083626"/>
              <a:ext cx="1951759" cy="1951759"/>
            </a:xfrm>
            <a:prstGeom prst="rect">
              <a:avLst/>
            </a:prstGeom>
          </p:spPr>
        </p:pic>
        <p:pic>
          <p:nvPicPr>
            <p:cNvPr id="14" name="Graphic 13" descr="Glasses">
              <a:extLst>
                <a:ext uri="{FF2B5EF4-FFF2-40B4-BE49-F238E27FC236}">
                  <a16:creationId xmlns:a16="http://schemas.microsoft.com/office/drawing/2014/main" id="{92AEA3DE-CFDD-499C-B6AD-99345EA1C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795024">
              <a:off x="11018693" y="3451676"/>
              <a:ext cx="1034563" cy="1034563"/>
            </a:xfrm>
            <a:prstGeom prst="rect">
              <a:avLst/>
            </a:prstGeom>
          </p:spPr>
        </p:pic>
        <p:pic>
          <p:nvPicPr>
            <p:cNvPr id="16" name="Graphic 15" descr="Boot">
              <a:extLst>
                <a:ext uri="{FF2B5EF4-FFF2-40B4-BE49-F238E27FC236}">
                  <a16:creationId xmlns:a16="http://schemas.microsoft.com/office/drawing/2014/main" id="{BDFF0140-1CC8-4F76-B83E-EFC26BF59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697835" y="5595504"/>
              <a:ext cx="1454727" cy="1454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899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Safe Lab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3" y="1220932"/>
            <a:ext cx="4809252" cy="3429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three safe lab practices in the boxes provided.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32CE14B-3BA1-4454-827F-251611057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247218"/>
              </p:ext>
            </p:extLst>
          </p:nvPr>
        </p:nvGraphicFramePr>
        <p:xfrm>
          <a:off x="521283" y="1608089"/>
          <a:ext cx="7210716" cy="494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AEA098C1-E19E-4D03-9A35-14569BC7C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899813" y="0"/>
            <a:ext cx="3884322" cy="6858000"/>
            <a:chOff x="8899813" y="0"/>
            <a:chExt cx="3884322" cy="6858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3" name="Graphic 12" descr="Beaker">
              <a:extLst>
                <a:ext uri="{FF2B5EF4-FFF2-40B4-BE49-F238E27FC236}">
                  <a16:creationId xmlns:a16="http://schemas.microsoft.com/office/drawing/2014/main" id="{BF2CC76A-FBA9-49E0-9F1C-2C529949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9813" y="2973678"/>
              <a:ext cx="3884322" cy="3884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750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Safe Lab Practices 2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703DCB6-CE2E-4DB2-998C-5E89A0D57B5A}"/>
              </a:ext>
            </a:extLst>
          </p:cNvPr>
          <p:cNvSpPr txBox="1">
            <a:spLocks/>
          </p:cNvSpPr>
          <p:nvPr/>
        </p:nvSpPr>
        <p:spPr>
          <a:xfrm>
            <a:off x="521282" y="1220932"/>
            <a:ext cx="5829293" cy="3429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three more safe lab practices in the boxes provided.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646FDE3E-5F98-465E-A4A1-17F8E562F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398123"/>
              </p:ext>
            </p:extLst>
          </p:nvPr>
        </p:nvGraphicFramePr>
        <p:xfrm>
          <a:off x="521283" y="1608089"/>
          <a:ext cx="7210716" cy="494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DBBB712D-326E-462C-A8F9-C3C739825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9536" y="0"/>
            <a:ext cx="4266669" cy="6858000"/>
            <a:chOff x="8759536" y="0"/>
            <a:chExt cx="4266669" cy="68580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" name="Graphic 10" descr="Flask">
              <a:extLst>
                <a:ext uri="{FF2B5EF4-FFF2-40B4-BE49-F238E27FC236}">
                  <a16:creationId xmlns:a16="http://schemas.microsoft.com/office/drawing/2014/main" id="{C1AB70EC-6FF8-4DB3-A7E7-E489257F85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759536" y="2591331"/>
              <a:ext cx="4266669" cy="42666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1282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In the Event of a Lab Accident…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2"/>
            <a:ext cx="8378529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(Use this space to discuss procedures to follow in the event of a lab accident.)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C15E21A-C111-4D39-BB47-E83988E5A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055676" y="0"/>
            <a:ext cx="3193475" cy="6954260"/>
            <a:chOff x="9055676" y="0"/>
            <a:chExt cx="3193475" cy="695426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2" name="Graphic 11" descr="Test tubes">
              <a:extLst>
                <a:ext uri="{FF2B5EF4-FFF2-40B4-BE49-F238E27FC236}">
                  <a16:creationId xmlns:a16="http://schemas.microsoft.com/office/drawing/2014/main" id="{57BD2CFA-105C-4606-859E-A8413C62B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50534" y="4155643"/>
              <a:ext cx="2798617" cy="2798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1002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42257-3980-4551-868A-26DC3CB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84" y="365125"/>
            <a:ext cx="8378529" cy="1027257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Rockwell" panose="02060603020205020403" pitchFamily="18" charset="0"/>
              </a:rPr>
              <a:t>At the End of Your Lab Time…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E0B0F-4D29-4786-B2AB-B84D9F8B5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84" y="1392382"/>
            <a:ext cx="8378529" cy="4351338"/>
          </a:xfrm>
        </p:spPr>
        <p:txBody>
          <a:bodyPr/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(Use this space to discuss what should be done at the end of your lab time.) 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EB226A9-D9EE-4576-B6BE-BA2E94C16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936181" y="0"/>
            <a:ext cx="3890553" cy="6904758"/>
            <a:chOff x="8936181" y="0"/>
            <a:chExt cx="3890553" cy="690475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F09CF-3362-453A-9463-F6669A9D3E01}"/>
                </a:ext>
              </a:extLst>
            </p:cNvPr>
            <p:cNvGrpSpPr/>
            <p:nvPr/>
          </p:nvGrpSpPr>
          <p:grpSpPr>
            <a:xfrm>
              <a:off x="9055676" y="0"/>
              <a:ext cx="3136324" cy="6858000"/>
              <a:chOff x="9055676" y="0"/>
              <a:chExt cx="3136324" cy="68580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3AE892-EBD6-40F1-851B-FEADBD59429F}"/>
                  </a:ext>
                </a:extLst>
              </p:cNvPr>
              <p:cNvSpPr/>
              <p:nvPr/>
            </p:nvSpPr>
            <p:spPr>
              <a:xfrm>
                <a:off x="9221932" y="0"/>
                <a:ext cx="2970068" cy="68580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4318653-1A38-442C-BA0F-F2C51149BCFF}"/>
                  </a:ext>
                </a:extLst>
              </p:cNvPr>
              <p:cNvSpPr/>
              <p:nvPr/>
            </p:nvSpPr>
            <p:spPr>
              <a:xfrm>
                <a:off x="9055676" y="0"/>
                <a:ext cx="166255" cy="6858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25D63D1-E9CE-42BF-BD4D-374FD0293155}"/>
                  </a:ext>
                </a:extLst>
              </p:cNvPr>
              <p:cNvSpPr/>
              <p:nvPr/>
            </p:nvSpPr>
            <p:spPr>
              <a:xfrm>
                <a:off x="9221932" y="0"/>
                <a:ext cx="114301" cy="6858000"/>
              </a:xfrm>
              <a:prstGeom prst="rect">
                <a:avLst/>
              </a:prstGeom>
              <a:solidFill>
                <a:srgbClr val="FFD3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A4EE865-9F0D-4531-A737-E13A557C0277}"/>
                  </a:ext>
                </a:extLst>
              </p:cNvPr>
              <p:cNvSpPr/>
              <p:nvPr/>
            </p:nvSpPr>
            <p:spPr>
              <a:xfrm>
                <a:off x="9336233" y="0"/>
                <a:ext cx="150667" cy="685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A1183CB-C5B0-498A-A49C-4180134C74B0}"/>
                  </a:ext>
                </a:extLst>
              </p:cNvPr>
              <p:cNvSpPr/>
              <p:nvPr/>
            </p:nvSpPr>
            <p:spPr>
              <a:xfrm>
                <a:off x="9336233" y="0"/>
                <a:ext cx="5715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1" name="Graphic 10" descr="Microscope">
              <a:extLst>
                <a:ext uri="{FF2B5EF4-FFF2-40B4-BE49-F238E27FC236}">
                  <a16:creationId xmlns:a16="http://schemas.microsoft.com/office/drawing/2014/main" id="{A9B090FE-5998-4BAC-AB8D-6F40D44C8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8936181" y="3014205"/>
              <a:ext cx="3890553" cy="38905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7033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2207"/>
            <a:ext cx="9144000" cy="2387600"/>
          </a:xfrm>
        </p:spPr>
        <p:txBody>
          <a:bodyPr>
            <a:norm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  <a:t>Remember…</a:t>
            </a:r>
            <a:b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</a:br>
            <a:r>
              <a:rPr lang="en-US" sz="8000" dirty="0">
                <a:solidFill>
                  <a:schemeClr val="bg1"/>
                </a:solidFill>
                <a:latin typeface="Rockwell" panose="02060603020205020403" pitchFamily="18" charset="0"/>
              </a:rPr>
              <a:t>Safety First!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3278339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(Enter your own creative tag line above)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A123BD8-A09C-49C0-98E8-54B55610A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31394">
            <a:off x="3790715" y="4482751"/>
            <a:ext cx="3194131" cy="319413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CB00449-E308-4DF3-9CFD-9A7D30B67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38607" flipH="1">
            <a:off x="-587261" y="1663257"/>
            <a:ext cx="2684499" cy="268449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A56DF0C-1331-406E-AEE6-06E0E59FB9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078969">
            <a:off x="1920309" y="4797205"/>
            <a:ext cx="2453456" cy="245345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8D22565-F42F-439B-A6A4-CF161165E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213697">
            <a:off x="-491837" y="3688628"/>
            <a:ext cx="3245427" cy="324542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B46E3E84-D1E6-4422-AA93-3EE98A821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451125">
            <a:off x="8514237" y="-118161"/>
            <a:ext cx="3005286" cy="3005286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39130E3C-1E93-4315-AE76-13C55147D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8889495">
            <a:off x="10171718" y="145767"/>
            <a:ext cx="1574403" cy="157440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FEC1660-205F-490E-800A-0D57D250B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0520790">
            <a:off x="10917677" y="783939"/>
            <a:ext cx="1488402" cy="148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13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3787325_win32_fixed.potx" id="{269FE122-B7FA-4B7D-8A63-CDA86BC2B22B}" vid="{7A4BF6DB-F99C-4999-B097-EACC7D6974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Lab safety</Template>
  <TotalTime>10</TotalTime>
  <Words>202</Words>
  <Application>Microsoft Office PowerPoint</Application>
  <PresentationFormat>Widescreen</PresentationFormat>
  <Paragraphs>30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Rockwell</vt:lpstr>
      <vt:lpstr>Tahoma</vt:lpstr>
      <vt:lpstr>Office Theme</vt:lpstr>
      <vt:lpstr>Lab Safety</vt:lpstr>
      <vt:lpstr>Lab Safety Begins Before You Go to the Lab!</vt:lpstr>
      <vt:lpstr>Dressing for Lab</vt:lpstr>
      <vt:lpstr>Safe Lab Practices</vt:lpstr>
      <vt:lpstr>Safe Lab Practices 2</vt:lpstr>
      <vt:lpstr>In the Event of a Lab Accident…</vt:lpstr>
      <vt:lpstr>At the End of Your Lab Time…</vt:lpstr>
      <vt:lpstr>Remember… Safety First!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Safety</dc:title>
  <dc:creator>Nat Dunn</dc:creator>
  <cp:lastModifiedBy>Nat Dunn</cp:lastModifiedBy>
  <cp:revision>1</cp:revision>
  <dcterms:created xsi:type="dcterms:W3CDTF">2023-02-11T18:58:41Z</dcterms:created>
  <dcterms:modified xsi:type="dcterms:W3CDTF">2023-02-11T19:09:32Z</dcterms:modified>
</cp:coreProperties>
</file>