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0"/>
  </p:notesMasterIdLst>
  <p:handoutMasterIdLst>
    <p:handoutMasterId r:id="rId11"/>
  </p:handoutMasterIdLst>
  <p:sldIdLst>
    <p:sldId id="259" r:id="rId5"/>
    <p:sldId id="260" r:id="rId6"/>
    <p:sldId id="261" r:id="rId7"/>
    <p:sldId id="262" r:id="rId8"/>
    <p:sldId id="263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howGuides="1">
      <p:cViewPr varScale="1">
        <p:scale>
          <a:sx n="138" d="100"/>
          <a:sy n="138" d="100"/>
        </p:scale>
        <p:origin x="58" y="58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3264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74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  <a:noFill/>
          <a:effectLst>
            <a:softEdge rad="31750"/>
          </a:effectLst>
        </p:spPr>
        <p:txBody>
          <a:bodyPr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253C03-C60F-4FF5-BBBF-078D44B72E7D}" type="datetime1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6D9D-9483-42E7-8CD7-15EDE1A4DDC4}" type="datetime1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6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5F10-92B8-46C7-A107-1CF6EB1C2F18}" type="datetime1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9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40BF0-453F-47A9-9012-5AED3B22E7A1}" type="datetime1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5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F6906E3-B742-4986-90B6-990F07048832}" type="datetime1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372C-B131-4034-B61F-BCF761990A4F}" type="datetime1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9524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524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70B50-D705-4567-8892-606DA8DDC082}" type="datetime1">
              <a:rPr lang="en-US" smtClean="0"/>
              <a:t>2/11/2023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5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3B8A-AC5E-448D-90F1-5F90DC8C0860}" type="datetime1">
              <a:rPr lang="en-US" smtClean="0"/>
              <a:t>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7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D0D57-1DF2-4CE0-A88F-4398D994BF4C}" type="datetime1">
              <a:rPr lang="en-US" smtClean="0"/>
              <a:t>2/11/2023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7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098"/>
            <a:ext cx="121888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598612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598612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2426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1A79-789F-42C6-A798-E2703A37BA23}" type="datetime1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103812" y="0"/>
            <a:ext cx="63246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6718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232426" y="482600"/>
            <a:ext cx="60435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6718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74BA6-2CAA-43FD-B6CB-325C80A91D3E}" type="datetime1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1609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0D141A01-0FF1-467E-B344-8F7D0706474A}" type="datetime1">
              <a:rPr lang="en-US" smtClean="0"/>
              <a:pPr/>
              <a:t>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1609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1609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007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Stopping by Woods on a Snowy Evening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Robert Frost</a:t>
            </a:r>
          </a:p>
        </p:txBody>
      </p:sp>
    </p:spTree>
    <p:extLst>
      <p:ext uri="{BB962C8B-B14F-4D97-AF65-F5344CB8AC3E}">
        <p14:creationId xmlns:p14="http://schemas.microsoft.com/office/powerpoint/2010/main" val="4919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nowy road">
            <a:extLst>
              <a:ext uri="{FF2B5EF4-FFF2-40B4-BE49-F238E27FC236}">
                <a16:creationId xmlns:a16="http://schemas.microsoft.com/office/drawing/2014/main" id="{9091B3DF-9D78-13D2-8A89-5EB4C367D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72" b="17685"/>
          <a:stretch/>
        </p:blipFill>
        <p:spPr>
          <a:xfrm>
            <a:off x="0" y="0"/>
            <a:ext cx="14674202" cy="6858000"/>
          </a:xfrm>
          <a:prstGeom prst="rect">
            <a:avLst/>
          </a:prstGeom>
          <a:noFill/>
        </p:spPr>
      </p:pic>
      <p:sp>
        <p:nvSpPr>
          <p:cNvPr id="14" name="Content Placeholder 13"/>
          <p:cNvSpPr>
            <a:spLocks noGrp="1"/>
          </p:cNvSpPr>
          <p:nvPr>
            <p:ph type="title"/>
          </p:nvPr>
        </p:nvSpPr>
        <p:spPr>
          <a:xfrm>
            <a:off x="3656012" y="5562600"/>
            <a:ext cx="4876800" cy="1239837"/>
          </a:xfrm>
        </p:spPr>
        <p:txBody>
          <a:bodyPr anchor="b">
            <a:normAutofit/>
          </a:bodyPr>
          <a:lstStyle/>
          <a:p>
            <a:pPr marL="0" lvl="0" indent="0">
              <a:buNone/>
            </a:pPr>
            <a:r>
              <a:rPr lang="en-US" sz="2000" b="1" dirty="0"/>
              <a:t>Whose woods these are I think I know.</a:t>
            </a:r>
          </a:p>
          <a:p>
            <a:pPr marL="0" lvl="0" indent="0">
              <a:buNone/>
            </a:pPr>
            <a:r>
              <a:rPr lang="en-US" sz="2000" b="1" dirty="0"/>
              <a:t>His house is in the village though;</a:t>
            </a:r>
          </a:p>
          <a:p>
            <a:pPr marL="0" lvl="0" indent="0">
              <a:buNone/>
            </a:pPr>
            <a:r>
              <a:rPr lang="en-US" sz="2000" b="1" dirty="0"/>
              <a:t>He will not see me stopping here</a:t>
            </a:r>
          </a:p>
          <a:p>
            <a:pPr marL="0" lvl="0" indent="0">
              <a:buNone/>
            </a:pPr>
            <a:r>
              <a:rPr lang="en-US" sz="2000" b="1" dirty="0"/>
              <a:t>To watch his woods fill up with snow.</a:t>
            </a:r>
          </a:p>
        </p:txBody>
      </p:sp>
    </p:spTree>
    <p:extLst>
      <p:ext uri="{BB962C8B-B14F-4D97-AF65-F5344CB8AC3E}">
        <p14:creationId xmlns:p14="http://schemas.microsoft.com/office/powerpoint/2010/main" val="356149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nowy road">
            <a:extLst>
              <a:ext uri="{FF2B5EF4-FFF2-40B4-BE49-F238E27FC236}">
                <a16:creationId xmlns:a16="http://schemas.microsoft.com/office/drawing/2014/main" id="{9091B3DF-9D78-13D2-8A89-5EB4C367D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72" b="17685"/>
          <a:stretch/>
        </p:blipFill>
        <p:spPr>
          <a:xfrm>
            <a:off x="0" y="0"/>
            <a:ext cx="14674202" cy="6858000"/>
          </a:xfrm>
          <a:prstGeom prst="rect">
            <a:avLst/>
          </a:prstGeom>
          <a:noFill/>
        </p:spPr>
      </p:pic>
      <p:sp>
        <p:nvSpPr>
          <p:cNvPr id="14" name="Content Placeholder 13"/>
          <p:cNvSpPr>
            <a:spLocks noGrp="1"/>
          </p:cNvSpPr>
          <p:nvPr>
            <p:ph type="title"/>
          </p:nvPr>
        </p:nvSpPr>
        <p:spPr>
          <a:xfrm>
            <a:off x="3656012" y="5562600"/>
            <a:ext cx="4876800" cy="1239837"/>
          </a:xfrm>
        </p:spPr>
        <p:txBody>
          <a:bodyPr anchor="b">
            <a:normAutofit/>
          </a:bodyPr>
          <a:lstStyle/>
          <a:p>
            <a:pPr marL="0" lvl="0" indent="0">
              <a:buNone/>
            </a:pPr>
            <a:r>
              <a:rPr lang="en-US" sz="2000" b="1" dirty="0"/>
              <a:t>My little horse must think it queer</a:t>
            </a:r>
            <a:br>
              <a:rPr lang="en-US" sz="2000" b="1" dirty="0"/>
            </a:br>
            <a:r>
              <a:rPr lang="en-US" sz="2000" b="1" dirty="0"/>
              <a:t>To stop without a farmhouse near</a:t>
            </a:r>
            <a:br>
              <a:rPr lang="en-US" sz="2000" b="1" dirty="0"/>
            </a:br>
            <a:r>
              <a:rPr lang="en-US" sz="2000" b="1" dirty="0"/>
              <a:t>Between the woods and frozen lake</a:t>
            </a:r>
            <a:br>
              <a:rPr lang="en-US" sz="2000" b="1" dirty="0"/>
            </a:br>
            <a:r>
              <a:rPr lang="en-US" sz="2000" b="1" dirty="0"/>
              <a:t>The darkest evening of the year.</a:t>
            </a:r>
          </a:p>
        </p:txBody>
      </p:sp>
    </p:spTree>
    <p:extLst>
      <p:ext uri="{BB962C8B-B14F-4D97-AF65-F5344CB8AC3E}">
        <p14:creationId xmlns:p14="http://schemas.microsoft.com/office/powerpoint/2010/main" val="2486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nowy road">
            <a:extLst>
              <a:ext uri="{FF2B5EF4-FFF2-40B4-BE49-F238E27FC236}">
                <a16:creationId xmlns:a16="http://schemas.microsoft.com/office/drawing/2014/main" id="{9091B3DF-9D78-13D2-8A89-5EB4C367D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72" b="17685"/>
          <a:stretch/>
        </p:blipFill>
        <p:spPr>
          <a:xfrm>
            <a:off x="0" y="0"/>
            <a:ext cx="14674202" cy="6858000"/>
          </a:xfrm>
          <a:prstGeom prst="rect">
            <a:avLst/>
          </a:prstGeom>
          <a:noFill/>
        </p:spPr>
      </p:pic>
      <p:sp>
        <p:nvSpPr>
          <p:cNvPr id="14" name="Content Placeholder 13"/>
          <p:cNvSpPr>
            <a:spLocks noGrp="1"/>
          </p:cNvSpPr>
          <p:nvPr>
            <p:ph type="title"/>
          </p:nvPr>
        </p:nvSpPr>
        <p:spPr>
          <a:xfrm>
            <a:off x="3656012" y="5562600"/>
            <a:ext cx="4876800" cy="1239837"/>
          </a:xfrm>
        </p:spPr>
        <p:txBody>
          <a:bodyPr anchor="b">
            <a:normAutofit/>
          </a:bodyPr>
          <a:lstStyle/>
          <a:p>
            <a:pPr marL="0" lvl="0" indent="0">
              <a:buNone/>
            </a:pPr>
            <a:r>
              <a:rPr lang="en-US" sz="2000" b="1" dirty="0"/>
              <a:t>He gives his harness bells a shake</a:t>
            </a:r>
            <a:br>
              <a:rPr lang="en-US" sz="2000" b="1" dirty="0"/>
            </a:br>
            <a:r>
              <a:rPr lang="en-US" sz="2000" b="1" dirty="0"/>
              <a:t>To ask if there is some mistake.</a:t>
            </a:r>
            <a:br>
              <a:rPr lang="en-US" sz="2000" b="1" dirty="0"/>
            </a:br>
            <a:r>
              <a:rPr lang="en-US" sz="2000" b="1" dirty="0"/>
              <a:t>The only other sound's the sweep</a:t>
            </a:r>
            <a:br>
              <a:rPr lang="en-US" sz="2000" b="1" dirty="0"/>
            </a:br>
            <a:r>
              <a:rPr lang="en-US" sz="2000" b="1" dirty="0"/>
              <a:t>Of easy wind and downy flake.</a:t>
            </a:r>
          </a:p>
        </p:txBody>
      </p:sp>
    </p:spTree>
    <p:extLst>
      <p:ext uri="{BB962C8B-B14F-4D97-AF65-F5344CB8AC3E}">
        <p14:creationId xmlns:p14="http://schemas.microsoft.com/office/powerpoint/2010/main" val="248715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snowy road">
            <a:extLst>
              <a:ext uri="{FF2B5EF4-FFF2-40B4-BE49-F238E27FC236}">
                <a16:creationId xmlns:a16="http://schemas.microsoft.com/office/drawing/2014/main" id="{9091B3DF-9D78-13D2-8A89-5EB4C367D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72" b="17685"/>
          <a:stretch/>
        </p:blipFill>
        <p:spPr>
          <a:xfrm>
            <a:off x="0" y="0"/>
            <a:ext cx="14674202" cy="6858000"/>
          </a:xfrm>
          <a:prstGeom prst="rect">
            <a:avLst/>
          </a:prstGeom>
          <a:noFill/>
        </p:spPr>
      </p:pic>
      <p:sp>
        <p:nvSpPr>
          <p:cNvPr id="14" name="Content Placeholder 13"/>
          <p:cNvSpPr>
            <a:spLocks noGrp="1"/>
          </p:cNvSpPr>
          <p:nvPr>
            <p:ph type="title"/>
          </p:nvPr>
        </p:nvSpPr>
        <p:spPr>
          <a:xfrm>
            <a:off x="3656012" y="5562600"/>
            <a:ext cx="4876800" cy="1239837"/>
          </a:xfrm>
        </p:spPr>
        <p:txBody>
          <a:bodyPr anchor="b">
            <a:normAutofit/>
          </a:bodyPr>
          <a:lstStyle/>
          <a:p>
            <a:pPr marL="0" lvl="0" indent="0">
              <a:buNone/>
            </a:pPr>
            <a:r>
              <a:rPr lang="en-US" sz="2000" b="1" dirty="0"/>
              <a:t>The woods are lovely, dark and deep,</a:t>
            </a:r>
            <a:br>
              <a:rPr lang="en-US" sz="2000" b="1" dirty="0"/>
            </a:br>
            <a:r>
              <a:rPr lang="en-US" sz="2000" b="1" dirty="0"/>
              <a:t>But I have promises to keep,</a:t>
            </a:r>
            <a:br>
              <a:rPr lang="en-US" sz="2000" b="1" dirty="0"/>
            </a:br>
            <a:r>
              <a:rPr lang="en-US" sz="2000" b="1" dirty="0"/>
              <a:t>And miles to go before I sleep,</a:t>
            </a:r>
            <a:br>
              <a:rPr lang="en-US" sz="2000" b="1" dirty="0"/>
            </a:br>
            <a:r>
              <a:rPr lang="en-US" sz="2000" b="1" dirty="0"/>
              <a:t>And miles to go before I sleep.</a:t>
            </a:r>
          </a:p>
        </p:txBody>
      </p:sp>
    </p:spTree>
    <p:extLst>
      <p:ext uri="{BB962C8B-B14F-4D97-AF65-F5344CB8AC3E}">
        <p14:creationId xmlns:p14="http://schemas.microsoft.com/office/powerpoint/2010/main" val="417736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Snowflakes design templat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nowflakes design slides.potx" id="{DEE1F0AD-706A-4F4C-823D-ADFE5851E3EA}" vid="{52425298-8660-4232-B133-1A88C14B38E6}"/>
    </a:ext>
  </a:extLst>
</a:theme>
</file>

<file path=ppt/theme/theme2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53CD7-B1C6-4FDD-B6D0-92A83B857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15ED37-D514-41C3-9B3C-B262145D17B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E783485-1103-4BBC-98A1-D39A248154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139</Words>
  <Application>Microsoft Office PowerPoint</Application>
  <PresentationFormat>Custom</PresentationFormat>
  <Paragraphs>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Euphemia</vt:lpstr>
      <vt:lpstr>Snowflakes design template</vt:lpstr>
      <vt:lpstr>Stopping by Woods on a Snowy Evening</vt:lpstr>
      <vt:lpstr>Whose woods these are I think I know. His house is in the village though; He will not see me stopping here To watch his woods fill up with snow.</vt:lpstr>
      <vt:lpstr>My little horse must think it queer To stop without a farmhouse near Between the woods and frozen lake The darkest evening of the year.</vt:lpstr>
      <vt:lpstr>He gives his harness bells a shake To ask if there is some mistake. The only other sound's the sweep Of easy wind and downy flake.</vt:lpstr>
      <vt:lpstr>The woods are lovely, dark and deep, But I have promises to keep, And miles to go before I sleep, And miles to go before I sleep.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Stopping by Woods on a Snowy Evening</dc:title>
  <dc:creator>Nat Dunn</dc:creator>
  <cp:lastModifiedBy>Nat Dunn</cp:lastModifiedBy>
  <cp:revision>2</cp:revision>
  <dcterms:created xsi:type="dcterms:W3CDTF">2023-02-11T18:18:26Z</dcterms:created>
  <dcterms:modified xsi:type="dcterms:W3CDTF">2023-02-11T18:30:10Z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74067300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