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561" r:id="rId2"/>
    <p:sldId id="2562" r:id="rId3"/>
    <p:sldId id="2563" r:id="rId4"/>
    <p:sldId id="2564" r:id="rId5"/>
    <p:sldId id="2565" r:id="rId6"/>
    <p:sldId id="2566" r:id="rId7"/>
    <p:sldId id="2567" r:id="rId8"/>
    <p:sldId id="2568" r:id="rId9"/>
    <p:sldId id="2569" r:id="rId10"/>
    <p:sldId id="2570" r:id="rId11"/>
    <p:sldId id="2571" r:id="rId12"/>
    <p:sldId id="2572" r:id="rId13"/>
    <p:sldId id="2573" r:id="rId14"/>
    <p:sldId id="2574" r:id="rId15"/>
    <p:sldId id="2575" r:id="rId16"/>
    <p:sldId id="2576" r:id="rId17"/>
    <p:sldId id="2577" r:id="rId18"/>
    <p:sldId id="2578" r:id="rId19"/>
    <p:sldId id="2579" r:id="rId20"/>
    <p:sldId id="2580" r:id="rId21"/>
    <p:sldId id="2581" r:id="rId22"/>
    <p:sldId id="2582" r:id="rId23"/>
    <p:sldId id="2583"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Empowering Manufacturing Management Through Microsoft Copilot &amp; Office 365 Training" id="{D9086828-2166-4A22-886B-A94D4F54C425}">
          <p14:sldIdLst>
            <p14:sldId id="2561"/>
            <p14:sldId id="2562"/>
          </p14:sldIdLst>
        </p14:section>
        <p14:section name="Digital Transformation in Modern Manufacturing" id="{2D4E627E-428C-4574-AB57-FB143AF4F392}">
          <p14:sldIdLst>
            <p14:sldId id="2563"/>
            <p14:sldId id="2564"/>
            <p14:sldId id="2565"/>
            <p14:sldId id="2566"/>
          </p14:sldIdLst>
        </p14:section>
        <p14:section name="Harnessing Microsoft Copilot for Enhanced Management Productivity" id="{1A915EDF-B819-46B2-BD20-94C53AB59E43}">
          <p14:sldIdLst>
            <p14:sldId id="2567"/>
            <p14:sldId id="2568"/>
            <p14:sldId id="2569"/>
            <p14:sldId id="2570"/>
          </p14:sldIdLst>
        </p14:section>
        <p14:section name="Maximizing Collaboration and Efficiency with Office 365 Applications" id="{9C1FF5E5-1F45-438C-A5F6-504F947F7E5D}">
          <p14:sldIdLst>
            <p14:sldId id="2571"/>
            <p14:sldId id="2572"/>
            <p14:sldId id="2573"/>
            <p14:sldId id="2574"/>
          </p14:sldIdLst>
        </p14:section>
        <p14:section name="Customized Training Approach for Middle and Upper Management" id="{D2DBBC3C-839C-47C7-9CBB-BC9B8C426489}">
          <p14:sldIdLst>
            <p14:sldId id="2575"/>
            <p14:sldId id="2576"/>
            <p14:sldId id="2577"/>
            <p14:sldId id="2578"/>
          </p14:sldIdLst>
        </p14:section>
        <p14:section name="Strategic Benefits and Organizational Impact" id="{367959CE-A868-45D8-BBB4-7128F16BEC27}">
          <p14:sldIdLst>
            <p14:sldId id="2579"/>
            <p14:sldId id="2580"/>
            <p14:sldId id="2581"/>
            <p14:sldId id="2582"/>
          </p14:sldIdLst>
        </p14:section>
        <p14:section name="Conclusion: Driving Manufacturing Excellence with Microsoft Copilot and Office 365" id="{375A2468-0C78-4189-AABF-4E2C5D3F8997}">
          <p14:sldIdLst>
            <p14:sldId id="2583"/>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4997" autoAdjust="0"/>
    <p:restoredTop sz="94660"/>
  </p:normalViewPr>
  <p:slideViewPr>
    <p:cSldViewPr snapToGrid="0">
      <p:cViewPr varScale="1">
        <p:scale>
          <a:sx n="76" d="100"/>
          <a:sy n="76" d="100"/>
        </p:scale>
        <p:origin x="886" y="262"/>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3B79E9-53B0-4508-8AB2-EF8CFA7E1AA7}" type="datetimeFigureOut">
              <a:rPr lang="en-US" smtClean="0"/>
              <a:t>2/5/2026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35B5E9-3E8A-4FE0-BD4C-0CE8223B7B3D}" type="slidenum">
              <a:rPr lang="en-US" smtClean="0"/>
              <a:t>‹#›</a:t>
            </a:fld>
            <a:endParaRPr lang="en-US"/>
          </a:p>
        </p:txBody>
      </p:sp>
    </p:spTree>
    <p:extLst>
      <p:ext uri="{BB962C8B-B14F-4D97-AF65-F5344CB8AC3E}">
        <p14:creationId xmlns:p14="http://schemas.microsoft.com/office/powerpoint/2010/main" val="37353849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Image source: AI-generated</a:t>
            </a:r>
          </a:p>
        </p:txBody>
      </p:sp>
      <p:sp>
        <p:nvSpPr>
          <p:cNvPr id="4" name="Slide Number Placeholder 3"/>
          <p:cNvSpPr>
            <a:spLocks noGrp="1"/>
          </p:cNvSpPr>
          <p:nvPr>
            <p:ph type="sldNum" sz="quarter" idx="5"/>
          </p:nvPr>
        </p:nvSpPr>
        <p:spPr/>
        <p:txBody>
          <a:bodyPr/>
          <a:lstStyle/>
          <a:p>
            <a:fld id="{355D2B4B-CCD5-4281-AF67-8641F999C12D}" type="slidenum">
              <a:rPr lang="en-US" smtClean="0"/>
              <a:t>1</a:t>
            </a:fld>
            <a:endParaRPr lang="en-US"/>
          </a:p>
        </p:txBody>
      </p:sp>
    </p:spTree>
    <p:extLst>
      <p:ext uri="{BB962C8B-B14F-4D97-AF65-F5344CB8AC3E}">
        <p14:creationId xmlns:p14="http://schemas.microsoft.com/office/powerpoint/2010/main" val="9487346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Manufacturing firms using Copilot report streamlined production planning, improved inventory forecasting, and accelerated root cause analysis. Case studies show a 15% reduction in production delays and 18% improvement in order accuracy after Copilot integration. 
 Image source: AI-generated</a:t>
            </a:r>
          </a:p>
        </p:txBody>
      </p:sp>
      <p:sp>
        <p:nvSpPr>
          <p:cNvPr id="4" name="Slide Number Placeholder 3"/>
          <p:cNvSpPr>
            <a:spLocks noGrp="1"/>
          </p:cNvSpPr>
          <p:nvPr>
            <p:ph type="sldNum" sz="quarter" idx="5"/>
          </p:nvPr>
        </p:nvSpPr>
        <p:spPr/>
        <p:txBody>
          <a:bodyPr/>
          <a:lstStyle/>
          <a:p>
            <a:fld id="{355D2B4B-CCD5-4281-AF67-8641F999C12D}" type="slidenum">
              <a:rPr lang="en-US" smtClean="0"/>
              <a:t>10</a:t>
            </a:fld>
            <a:endParaRPr lang="en-US"/>
          </a:p>
        </p:txBody>
      </p:sp>
    </p:spTree>
    <p:extLst>
      <p:ext uri="{BB962C8B-B14F-4D97-AF65-F5344CB8AC3E}">
        <p14:creationId xmlns:p14="http://schemas.microsoft.com/office/powerpoint/2010/main" val="21408378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Teams: Streamlining Communication and Meetings, SharePoint &amp; Outlook: Document Management and Information Sharing, Excel: Advanced Analytics and Reporting for Management</a:t>
            </a:r>
          </a:p>
        </p:txBody>
      </p:sp>
      <p:sp>
        <p:nvSpPr>
          <p:cNvPr id="4" name="Slide Number Placeholder 3"/>
          <p:cNvSpPr>
            <a:spLocks noGrp="1"/>
          </p:cNvSpPr>
          <p:nvPr>
            <p:ph type="sldNum" sz="quarter" idx="5"/>
          </p:nvPr>
        </p:nvSpPr>
        <p:spPr/>
        <p:txBody>
          <a:bodyPr/>
          <a:lstStyle/>
          <a:p>
            <a:fld id="{355D2B4B-CCD5-4281-AF67-8641F999C12D}" type="slidenum">
              <a:rPr lang="en-US" smtClean="0"/>
              <a:t>11</a:t>
            </a:fld>
            <a:endParaRPr lang="en-US"/>
          </a:p>
        </p:txBody>
      </p:sp>
    </p:spTree>
    <p:extLst>
      <p:ext uri="{BB962C8B-B14F-4D97-AF65-F5344CB8AC3E}">
        <p14:creationId xmlns:p14="http://schemas.microsoft.com/office/powerpoint/2010/main" val="6815004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Microsoft Teams centralizes communication, enabling instant messaging, video conferencing, and document collaboration. Adoption in manufacturing reduces meeting times by 20% and enhances cross-functional alignment across plant and corporate sites. 
 Image source: AI-generated</a:t>
            </a:r>
          </a:p>
        </p:txBody>
      </p:sp>
      <p:sp>
        <p:nvSpPr>
          <p:cNvPr id="4" name="Slide Number Placeholder 3"/>
          <p:cNvSpPr>
            <a:spLocks noGrp="1"/>
          </p:cNvSpPr>
          <p:nvPr>
            <p:ph type="sldNum" sz="quarter" idx="5"/>
          </p:nvPr>
        </p:nvSpPr>
        <p:spPr/>
        <p:txBody>
          <a:bodyPr/>
          <a:lstStyle/>
          <a:p>
            <a:fld id="{355D2B4B-CCD5-4281-AF67-8641F999C12D}" type="slidenum">
              <a:rPr lang="en-US" smtClean="0"/>
              <a:t>12</a:t>
            </a:fld>
            <a:endParaRPr lang="en-US"/>
          </a:p>
        </p:txBody>
      </p:sp>
    </p:spTree>
    <p:extLst>
      <p:ext uri="{BB962C8B-B14F-4D97-AF65-F5344CB8AC3E}">
        <p14:creationId xmlns:p14="http://schemas.microsoft.com/office/powerpoint/2010/main" val="36216671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SharePoint centralizes document storage with secure access controls, while Outlook streamlines email workflows and scheduling. Usage reduces document retrieval times by 35% and improves information sharing transparency within manufacturing teams.</a:t>
            </a:r>
          </a:p>
        </p:txBody>
      </p:sp>
      <p:sp>
        <p:nvSpPr>
          <p:cNvPr id="4" name="Slide Number Placeholder 3"/>
          <p:cNvSpPr>
            <a:spLocks noGrp="1"/>
          </p:cNvSpPr>
          <p:nvPr>
            <p:ph type="sldNum" sz="quarter" idx="5"/>
          </p:nvPr>
        </p:nvSpPr>
        <p:spPr/>
        <p:txBody>
          <a:bodyPr/>
          <a:lstStyle/>
          <a:p>
            <a:fld id="{355D2B4B-CCD5-4281-AF67-8641F999C12D}" type="slidenum">
              <a:rPr lang="en-US" smtClean="0"/>
              <a:t>13</a:t>
            </a:fld>
            <a:endParaRPr lang="en-US"/>
          </a:p>
        </p:txBody>
      </p:sp>
    </p:spTree>
    <p:extLst>
      <p:ext uri="{BB962C8B-B14F-4D97-AF65-F5344CB8AC3E}">
        <p14:creationId xmlns:p14="http://schemas.microsoft.com/office/powerpoint/2010/main" val="42843310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Excel's advanced functions and Power Query integration empower managers with customized reports, scenario analysis, and predictive modeling. Manufacturers utilizing Excel analytics report a 22% faster reporting cycle and enhanced accuracy in production forecasts.</a:t>
            </a:r>
          </a:p>
        </p:txBody>
      </p:sp>
      <p:sp>
        <p:nvSpPr>
          <p:cNvPr id="4" name="Slide Number Placeholder 3"/>
          <p:cNvSpPr>
            <a:spLocks noGrp="1"/>
          </p:cNvSpPr>
          <p:nvPr>
            <p:ph type="sldNum" sz="quarter" idx="5"/>
          </p:nvPr>
        </p:nvSpPr>
        <p:spPr/>
        <p:txBody>
          <a:bodyPr/>
          <a:lstStyle/>
          <a:p>
            <a:fld id="{355D2B4B-CCD5-4281-AF67-8641F999C12D}" type="slidenum">
              <a:rPr lang="en-US" smtClean="0"/>
              <a:t>14</a:t>
            </a:fld>
            <a:endParaRPr lang="en-US"/>
          </a:p>
        </p:txBody>
      </p:sp>
    </p:spTree>
    <p:extLst>
      <p:ext uri="{BB962C8B-B14F-4D97-AF65-F5344CB8AC3E}">
        <p14:creationId xmlns:p14="http://schemas.microsoft.com/office/powerpoint/2010/main" val="26360331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Skill Assessment and Training Needs Analysis, Designing Industry-Tailored Training Modules, Interactive Workshops and Continuous Support</a:t>
            </a:r>
          </a:p>
        </p:txBody>
      </p:sp>
      <p:sp>
        <p:nvSpPr>
          <p:cNvPr id="4" name="Slide Number Placeholder 3"/>
          <p:cNvSpPr>
            <a:spLocks noGrp="1"/>
          </p:cNvSpPr>
          <p:nvPr>
            <p:ph type="sldNum" sz="quarter" idx="5"/>
          </p:nvPr>
        </p:nvSpPr>
        <p:spPr/>
        <p:txBody>
          <a:bodyPr/>
          <a:lstStyle/>
          <a:p>
            <a:fld id="{355D2B4B-CCD5-4281-AF67-8641F999C12D}" type="slidenum">
              <a:rPr lang="en-US" smtClean="0"/>
              <a:t>15</a:t>
            </a:fld>
            <a:endParaRPr lang="en-US"/>
          </a:p>
        </p:txBody>
      </p:sp>
    </p:spTree>
    <p:extLst>
      <p:ext uri="{BB962C8B-B14F-4D97-AF65-F5344CB8AC3E}">
        <p14:creationId xmlns:p14="http://schemas.microsoft.com/office/powerpoint/2010/main" val="39441292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Effective training begins with comprehensive skill assessments identifying gaps in digital literacy, data analysis, and collaborative tool usage. Tailored needs analysis ensures training investments target critical competencies vital for digital transformation success.</a:t>
            </a:r>
          </a:p>
        </p:txBody>
      </p:sp>
      <p:sp>
        <p:nvSpPr>
          <p:cNvPr id="4" name="Slide Number Placeholder 3"/>
          <p:cNvSpPr>
            <a:spLocks noGrp="1"/>
          </p:cNvSpPr>
          <p:nvPr>
            <p:ph type="sldNum" sz="quarter" idx="5"/>
          </p:nvPr>
        </p:nvSpPr>
        <p:spPr/>
        <p:txBody>
          <a:bodyPr/>
          <a:lstStyle/>
          <a:p>
            <a:fld id="{355D2B4B-CCD5-4281-AF67-8641F999C12D}" type="slidenum">
              <a:rPr lang="en-US" smtClean="0"/>
              <a:t>16</a:t>
            </a:fld>
            <a:endParaRPr lang="en-US"/>
          </a:p>
        </p:txBody>
      </p:sp>
    </p:spTree>
    <p:extLst>
      <p:ext uri="{BB962C8B-B14F-4D97-AF65-F5344CB8AC3E}">
        <p14:creationId xmlns:p14="http://schemas.microsoft.com/office/powerpoint/2010/main" val="2271924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Training modules customized for manufacturing contexts incorporate real-world scenarios such as production scheduling and quality control using Copilot and Office 365 tools. This contextualization increases relevance, engagement, and skill retention. 
 Image source: AI-generated</a:t>
            </a:r>
          </a:p>
        </p:txBody>
      </p:sp>
      <p:sp>
        <p:nvSpPr>
          <p:cNvPr id="4" name="Slide Number Placeholder 3"/>
          <p:cNvSpPr>
            <a:spLocks noGrp="1"/>
          </p:cNvSpPr>
          <p:nvPr>
            <p:ph type="sldNum" sz="quarter" idx="5"/>
          </p:nvPr>
        </p:nvSpPr>
        <p:spPr/>
        <p:txBody>
          <a:bodyPr/>
          <a:lstStyle/>
          <a:p>
            <a:fld id="{355D2B4B-CCD5-4281-AF67-8641F999C12D}" type="slidenum">
              <a:rPr lang="en-US" smtClean="0"/>
              <a:t>17</a:t>
            </a:fld>
            <a:endParaRPr lang="en-US"/>
          </a:p>
        </p:txBody>
      </p:sp>
    </p:spTree>
    <p:extLst>
      <p:ext uri="{BB962C8B-B14F-4D97-AF65-F5344CB8AC3E}">
        <p14:creationId xmlns:p14="http://schemas.microsoft.com/office/powerpoint/2010/main" val="31442199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Hands-on workshops combined with ongoing virtual support foster practical skill application and continuous learning. Engagement metrics show participants retain 40% more knowledge with interactive formats versus traditional lectures.</a:t>
            </a:r>
          </a:p>
        </p:txBody>
      </p:sp>
      <p:sp>
        <p:nvSpPr>
          <p:cNvPr id="4" name="Slide Number Placeholder 3"/>
          <p:cNvSpPr>
            <a:spLocks noGrp="1"/>
          </p:cNvSpPr>
          <p:nvPr>
            <p:ph type="sldNum" sz="quarter" idx="5"/>
          </p:nvPr>
        </p:nvSpPr>
        <p:spPr/>
        <p:txBody>
          <a:bodyPr/>
          <a:lstStyle/>
          <a:p>
            <a:fld id="{355D2B4B-CCD5-4281-AF67-8641F999C12D}" type="slidenum">
              <a:rPr lang="en-US" smtClean="0"/>
              <a:t>18</a:t>
            </a:fld>
            <a:endParaRPr lang="en-US"/>
          </a:p>
        </p:txBody>
      </p:sp>
    </p:spTree>
    <p:extLst>
      <p:ext uri="{BB962C8B-B14F-4D97-AF65-F5344CB8AC3E}">
        <p14:creationId xmlns:p14="http://schemas.microsoft.com/office/powerpoint/2010/main" val="16935624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Accelerating Digital Tool Adoption and Maximizing ROI, Fostering a Digital Literacy Culture Among Leadership, Enhancing Efficiency, Collaboration, and Data-Driven Decision-Making</a:t>
            </a:r>
          </a:p>
        </p:txBody>
      </p:sp>
      <p:sp>
        <p:nvSpPr>
          <p:cNvPr id="4" name="Slide Number Placeholder 3"/>
          <p:cNvSpPr>
            <a:spLocks noGrp="1"/>
          </p:cNvSpPr>
          <p:nvPr>
            <p:ph type="sldNum" sz="quarter" idx="5"/>
          </p:nvPr>
        </p:nvSpPr>
        <p:spPr/>
        <p:txBody>
          <a:bodyPr/>
          <a:lstStyle/>
          <a:p>
            <a:fld id="{355D2B4B-CCD5-4281-AF67-8641F999C12D}" type="slidenum">
              <a:rPr lang="en-US" smtClean="0"/>
              <a:t>19</a:t>
            </a:fld>
            <a:endParaRPr lang="en-US"/>
          </a:p>
        </p:txBody>
      </p:sp>
    </p:spTree>
    <p:extLst>
      <p:ext uri="{BB962C8B-B14F-4D97-AF65-F5344CB8AC3E}">
        <p14:creationId xmlns:p14="http://schemas.microsoft.com/office/powerpoint/2010/main" val="37250952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Digital Transformation in Modern Manufacturing
 Harnessing Microsoft Copilot for Enhanced Management Productivity
 Maximizing Collaboration and Efficiency with Office 365 Applications
 Customized Training Approach for Middle and Upper Management
 Strategic Benefits and Organizational Impact 
 Image source: AI-generated</a:t>
            </a:r>
          </a:p>
        </p:txBody>
      </p:sp>
      <p:sp>
        <p:nvSpPr>
          <p:cNvPr id="4" name="Slide Number Placeholder 3"/>
          <p:cNvSpPr>
            <a:spLocks noGrp="1"/>
          </p:cNvSpPr>
          <p:nvPr>
            <p:ph type="sldNum" sz="quarter" idx="5"/>
          </p:nvPr>
        </p:nvSpPr>
        <p:spPr/>
        <p:txBody>
          <a:bodyPr/>
          <a:lstStyle/>
          <a:p>
            <a:fld id="{355D2B4B-CCD5-4281-AF67-8641F999C12D}" type="slidenum">
              <a:rPr lang="en-US" smtClean="0"/>
              <a:t>2</a:t>
            </a:fld>
            <a:endParaRPr lang="en-US"/>
          </a:p>
        </p:txBody>
      </p:sp>
    </p:spTree>
    <p:extLst>
      <p:ext uri="{BB962C8B-B14F-4D97-AF65-F5344CB8AC3E}">
        <p14:creationId xmlns:p14="http://schemas.microsoft.com/office/powerpoint/2010/main" val="23933213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Fast-tracking adoption of digital tools like Copilot and Office 365 boosts efficiency and yields a return on investment within 12 to 18 months. Organizations report average productivity gains of 20% translating directly into cost savings and revenue growth.</a:t>
            </a:r>
          </a:p>
        </p:txBody>
      </p:sp>
      <p:sp>
        <p:nvSpPr>
          <p:cNvPr id="4" name="Slide Number Placeholder 3"/>
          <p:cNvSpPr>
            <a:spLocks noGrp="1"/>
          </p:cNvSpPr>
          <p:nvPr>
            <p:ph type="sldNum" sz="quarter" idx="5"/>
          </p:nvPr>
        </p:nvSpPr>
        <p:spPr/>
        <p:txBody>
          <a:bodyPr/>
          <a:lstStyle/>
          <a:p>
            <a:fld id="{355D2B4B-CCD5-4281-AF67-8641F999C12D}" type="slidenum">
              <a:rPr lang="en-US" smtClean="0"/>
              <a:t>20</a:t>
            </a:fld>
            <a:endParaRPr lang="en-US"/>
          </a:p>
        </p:txBody>
      </p:sp>
    </p:spTree>
    <p:extLst>
      <p:ext uri="{BB962C8B-B14F-4D97-AF65-F5344CB8AC3E}">
        <p14:creationId xmlns:p14="http://schemas.microsoft.com/office/powerpoint/2010/main" val="38121804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Cultivating digital literacy at the management level drives organizational change, promotes innovation, and reinforces strategic priorities. Surveys find digitally literate leaders increase digital initiative success rates by 50%.</a:t>
            </a:r>
          </a:p>
        </p:txBody>
      </p:sp>
      <p:sp>
        <p:nvSpPr>
          <p:cNvPr id="4" name="Slide Number Placeholder 3"/>
          <p:cNvSpPr>
            <a:spLocks noGrp="1"/>
          </p:cNvSpPr>
          <p:nvPr>
            <p:ph type="sldNum" sz="quarter" idx="5"/>
          </p:nvPr>
        </p:nvSpPr>
        <p:spPr/>
        <p:txBody>
          <a:bodyPr/>
          <a:lstStyle/>
          <a:p>
            <a:fld id="{355D2B4B-CCD5-4281-AF67-8641F999C12D}" type="slidenum">
              <a:rPr lang="en-US" smtClean="0"/>
              <a:t>21</a:t>
            </a:fld>
            <a:endParaRPr lang="en-US"/>
          </a:p>
        </p:txBody>
      </p:sp>
    </p:spTree>
    <p:extLst>
      <p:ext uri="{BB962C8B-B14F-4D97-AF65-F5344CB8AC3E}">
        <p14:creationId xmlns:p14="http://schemas.microsoft.com/office/powerpoint/2010/main" val="28916134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Integrating AI and collaboration tools enhances operational efficiency by streamlining workflows, improving cross-team communication, and enabling evidence-based decisions. Studies show data-driven companies are 23% more profitable and agile in adapting market changes. 
 Image source: AI-generated</a:t>
            </a:r>
          </a:p>
        </p:txBody>
      </p:sp>
      <p:sp>
        <p:nvSpPr>
          <p:cNvPr id="4" name="Slide Number Placeholder 3"/>
          <p:cNvSpPr>
            <a:spLocks noGrp="1"/>
          </p:cNvSpPr>
          <p:nvPr>
            <p:ph type="sldNum" sz="quarter" idx="5"/>
          </p:nvPr>
        </p:nvSpPr>
        <p:spPr/>
        <p:txBody>
          <a:bodyPr/>
          <a:lstStyle/>
          <a:p>
            <a:fld id="{355D2B4B-CCD5-4281-AF67-8641F999C12D}" type="slidenum">
              <a:rPr lang="en-US" smtClean="0"/>
              <a:t>22</a:t>
            </a:fld>
            <a:endParaRPr lang="en-US"/>
          </a:p>
        </p:txBody>
      </p:sp>
    </p:spTree>
    <p:extLst>
      <p:ext uri="{BB962C8B-B14F-4D97-AF65-F5344CB8AC3E}">
        <p14:creationId xmlns:p14="http://schemas.microsoft.com/office/powerpoint/2010/main" val="17156900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conclusion, leveraging Microsoft Copilot and Office 365 empowers manufacturing management by enhancing productivity, collaboration, and data-driven decision-making. Tailored training approaches ensure effective adoption, fostering a culture of digital literacy and operational excellence. Embracing these digital tools positions organizations to overcome challenges and gain competitive advantages in the evolving manufacturing landscape.</a:t>
            </a:r>
          </a:p>
        </p:txBody>
      </p:sp>
      <p:sp>
        <p:nvSpPr>
          <p:cNvPr id="4" name="Slide Number Placeholder 3"/>
          <p:cNvSpPr>
            <a:spLocks noGrp="1"/>
          </p:cNvSpPr>
          <p:nvPr>
            <p:ph type="sldNum" sz="quarter" idx="5"/>
          </p:nvPr>
        </p:nvSpPr>
        <p:spPr/>
        <p:txBody>
          <a:bodyPr/>
          <a:lstStyle/>
          <a:p>
            <a:fld id="{355D2B4B-CCD5-4281-AF67-8641F999C12D}" type="slidenum">
              <a:rPr lang="en-US" smtClean="0"/>
              <a:t>23</a:t>
            </a:fld>
            <a:endParaRPr lang="en-US"/>
          </a:p>
        </p:txBody>
      </p:sp>
    </p:spTree>
    <p:extLst>
      <p:ext uri="{BB962C8B-B14F-4D97-AF65-F5344CB8AC3E}">
        <p14:creationId xmlns:p14="http://schemas.microsoft.com/office/powerpoint/2010/main" val="18323772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Challenges in the Evolving Manufacturing Landscape, Importance of Digital Tools for Operational Excellence, Competitive Advantages Enabled by Technology Adoption</a:t>
            </a:r>
          </a:p>
        </p:txBody>
      </p:sp>
      <p:sp>
        <p:nvSpPr>
          <p:cNvPr id="4" name="Slide Number Placeholder 3"/>
          <p:cNvSpPr>
            <a:spLocks noGrp="1"/>
          </p:cNvSpPr>
          <p:nvPr>
            <p:ph type="sldNum" sz="quarter" idx="5"/>
          </p:nvPr>
        </p:nvSpPr>
        <p:spPr/>
        <p:txBody>
          <a:bodyPr/>
          <a:lstStyle/>
          <a:p>
            <a:fld id="{355D2B4B-CCD5-4281-AF67-8641F999C12D}" type="slidenum">
              <a:rPr lang="en-US" smtClean="0"/>
              <a:t>3</a:t>
            </a:fld>
            <a:endParaRPr lang="en-US"/>
          </a:p>
        </p:txBody>
      </p:sp>
    </p:spTree>
    <p:extLst>
      <p:ext uri="{BB962C8B-B14F-4D97-AF65-F5344CB8AC3E}">
        <p14:creationId xmlns:p14="http://schemas.microsoft.com/office/powerpoint/2010/main" val="3674034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Manufacturing sectors face increasing complexity due to global supply chain disruptions, rising costs, and workforce skill gaps. Industry 4.0 adoption is pressured by legacy infrastructure and cybersecurity concerns. A 2023 survey indicated 58% of manufacturers consider adapting to digital change as their biggest challenge. 
 Image source: AI-generated</a:t>
            </a:r>
          </a:p>
        </p:txBody>
      </p:sp>
      <p:sp>
        <p:nvSpPr>
          <p:cNvPr id="4" name="Slide Number Placeholder 3"/>
          <p:cNvSpPr>
            <a:spLocks noGrp="1"/>
          </p:cNvSpPr>
          <p:nvPr>
            <p:ph type="sldNum" sz="quarter" idx="5"/>
          </p:nvPr>
        </p:nvSpPr>
        <p:spPr/>
        <p:txBody>
          <a:bodyPr/>
          <a:lstStyle/>
          <a:p>
            <a:fld id="{355D2B4B-CCD5-4281-AF67-8641F999C12D}" type="slidenum">
              <a:rPr lang="en-US" smtClean="0"/>
              <a:t>4</a:t>
            </a:fld>
            <a:endParaRPr lang="en-US"/>
          </a:p>
        </p:txBody>
      </p:sp>
    </p:spTree>
    <p:extLst>
      <p:ext uri="{BB962C8B-B14F-4D97-AF65-F5344CB8AC3E}">
        <p14:creationId xmlns:p14="http://schemas.microsoft.com/office/powerpoint/2010/main" val="40940274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Digital tools like IoT sensors, AI analytics, and cloud collaboration platforms drive operational excellence by reducing downtime by up to 20% and improving quality control. Gartner reports that manufacturers leveraging integrated digital platforms see a 15% average increase in process efficiency. 
 Image source: AI-generated</a:t>
            </a:r>
          </a:p>
        </p:txBody>
      </p:sp>
      <p:sp>
        <p:nvSpPr>
          <p:cNvPr id="4" name="Slide Number Placeholder 3"/>
          <p:cNvSpPr>
            <a:spLocks noGrp="1"/>
          </p:cNvSpPr>
          <p:nvPr>
            <p:ph type="sldNum" sz="quarter" idx="5"/>
          </p:nvPr>
        </p:nvSpPr>
        <p:spPr/>
        <p:txBody>
          <a:bodyPr/>
          <a:lstStyle/>
          <a:p>
            <a:fld id="{355D2B4B-CCD5-4281-AF67-8641F999C12D}" type="slidenum">
              <a:rPr lang="en-US" smtClean="0"/>
              <a:t>5</a:t>
            </a:fld>
            <a:endParaRPr lang="en-US"/>
          </a:p>
        </p:txBody>
      </p:sp>
    </p:spTree>
    <p:extLst>
      <p:ext uri="{BB962C8B-B14F-4D97-AF65-F5344CB8AC3E}">
        <p14:creationId xmlns:p14="http://schemas.microsoft.com/office/powerpoint/2010/main" val="26651229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Early adopters of digital manufacturing technologies achieve faster time-to-market and greater responsiveness to customer demands. Studies show companies with advanced digital integration achieve 3x higher revenue growth versus peers. Competitive edge is increasingly tied to agility and data utilization.</a:t>
            </a:r>
          </a:p>
        </p:txBody>
      </p:sp>
      <p:sp>
        <p:nvSpPr>
          <p:cNvPr id="4" name="Slide Number Placeholder 3"/>
          <p:cNvSpPr>
            <a:spLocks noGrp="1"/>
          </p:cNvSpPr>
          <p:nvPr>
            <p:ph type="sldNum" sz="quarter" idx="5"/>
          </p:nvPr>
        </p:nvSpPr>
        <p:spPr/>
        <p:txBody>
          <a:bodyPr/>
          <a:lstStyle/>
          <a:p>
            <a:fld id="{355D2B4B-CCD5-4281-AF67-8641F999C12D}" type="slidenum">
              <a:rPr lang="en-US" smtClean="0"/>
              <a:t>6</a:t>
            </a:fld>
            <a:endParaRPr lang="en-US"/>
          </a:p>
        </p:txBody>
      </p:sp>
    </p:spTree>
    <p:extLst>
      <p:ext uri="{BB962C8B-B14F-4D97-AF65-F5344CB8AC3E}">
        <p14:creationId xmlns:p14="http://schemas.microsoft.com/office/powerpoint/2010/main" val="9014501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Overview of Copilot’s AI-Driven Workflow Automation, Leveraging Data Analysis Features for Decision-Making, Real-World Applications in Manufacturing Management</a:t>
            </a:r>
          </a:p>
        </p:txBody>
      </p:sp>
      <p:sp>
        <p:nvSpPr>
          <p:cNvPr id="4" name="Slide Number Placeholder 3"/>
          <p:cNvSpPr>
            <a:spLocks noGrp="1"/>
          </p:cNvSpPr>
          <p:nvPr>
            <p:ph type="sldNum" sz="quarter" idx="5"/>
          </p:nvPr>
        </p:nvSpPr>
        <p:spPr/>
        <p:txBody>
          <a:bodyPr/>
          <a:lstStyle/>
          <a:p>
            <a:fld id="{355D2B4B-CCD5-4281-AF67-8641F999C12D}" type="slidenum">
              <a:rPr lang="en-US" smtClean="0"/>
              <a:t>7</a:t>
            </a:fld>
            <a:endParaRPr lang="en-US"/>
          </a:p>
        </p:txBody>
      </p:sp>
    </p:spTree>
    <p:extLst>
      <p:ext uri="{BB962C8B-B14F-4D97-AF65-F5344CB8AC3E}">
        <p14:creationId xmlns:p14="http://schemas.microsoft.com/office/powerpoint/2010/main" val="12411215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Microsoft Copilot integrates AI into everyday workflows automating repetitive tasks such as report generation and scheduling, reducing manager administrative time by up to 30%. This automation allows leadership to focus more on strategic initiatives and problem-solving.</a:t>
            </a:r>
          </a:p>
        </p:txBody>
      </p:sp>
      <p:sp>
        <p:nvSpPr>
          <p:cNvPr id="4" name="Slide Number Placeholder 3"/>
          <p:cNvSpPr>
            <a:spLocks noGrp="1"/>
          </p:cNvSpPr>
          <p:nvPr>
            <p:ph type="sldNum" sz="quarter" idx="5"/>
          </p:nvPr>
        </p:nvSpPr>
        <p:spPr/>
        <p:txBody>
          <a:bodyPr/>
          <a:lstStyle/>
          <a:p>
            <a:fld id="{355D2B4B-CCD5-4281-AF67-8641F999C12D}" type="slidenum">
              <a:rPr lang="en-US" smtClean="0"/>
              <a:t>8</a:t>
            </a:fld>
            <a:endParaRPr lang="en-US"/>
          </a:p>
        </p:txBody>
      </p:sp>
    </p:spTree>
    <p:extLst>
      <p:ext uri="{BB962C8B-B14F-4D97-AF65-F5344CB8AC3E}">
        <p14:creationId xmlns:p14="http://schemas.microsoft.com/office/powerpoint/2010/main" val="39103513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Copilot enhances decision-making by providing real-time insights from complex data sets through natural language queries and predictive analytics. Studies reveal a 25% improvement in decision accuracy when managers use AI-driven analytics tools. 
 Image source: AI-generated</a:t>
            </a:r>
          </a:p>
        </p:txBody>
      </p:sp>
      <p:sp>
        <p:nvSpPr>
          <p:cNvPr id="4" name="Slide Number Placeholder 3"/>
          <p:cNvSpPr>
            <a:spLocks noGrp="1"/>
          </p:cNvSpPr>
          <p:nvPr>
            <p:ph type="sldNum" sz="quarter" idx="5"/>
          </p:nvPr>
        </p:nvSpPr>
        <p:spPr/>
        <p:txBody>
          <a:bodyPr/>
          <a:lstStyle/>
          <a:p>
            <a:fld id="{355D2B4B-CCD5-4281-AF67-8641F999C12D}" type="slidenum">
              <a:rPr lang="en-US" smtClean="0"/>
              <a:t>9</a:t>
            </a:fld>
            <a:endParaRPr lang="en-US"/>
          </a:p>
        </p:txBody>
      </p:sp>
    </p:spTree>
    <p:extLst>
      <p:ext uri="{BB962C8B-B14F-4D97-AF65-F5344CB8AC3E}">
        <p14:creationId xmlns:p14="http://schemas.microsoft.com/office/powerpoint/2010/main" val="41665467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with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1142999" y="5172773"/>
            <a:ext cx="9906001" cy="770827"/>
          </a:xfrm>
        </p:spPr>
        <p:txBody>
          <a:bodyPr vert="horz" lIns="91440" tIns="45720" rIns="91440" bIns="45720" rtlCol="0" anchor="t">
            <a:normAutofit/>
          </a:bodyPr>
          <a:lstStyle>
            <a:lvl1pPr>
              <a:defRPr lang="en-US" sz="5400" dirty="0">
                <a:latin typeface="+mj-lt"/>
                <a:cs typeface="Mongolian Baiti" panose="03000500000000000000" pitchFamily="66" charset="0"/>
              </a:defRPr>
            </a:lvl1pPr>
          </a:lstStyle>
          <a:p>
            <a:pPr lvl="0"/>
            <a:r>
              <a:rPr lang="en-US" dirty="0"/>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1142999" y="4600446"/>
            <a:ext cx="9906001" cy="398304"/>
          </a:xfrm>
        </p:spPr>
        <p:txBody>
          <a:bodyPr vert="horz" lIns="91440" tIns="45720" rIns="91440" bIns="45720" rtlCol="0" anchor="b">
            <a:normAutofit/>
          </a:bodyPr>
          <a:lstStyle>
            <a:lvl1pPr marL="0" indent="0">
              <a:buNone/>
              <a:defRPr lang="en-US" sz="2000" b="1" i="0" dirty="0">
                <a:solidFill>
                  <a:schemeClr val="accent1"/>
                </a:solidFill>
                <a:latin typeface="+mn-lt"/>
              </a:defRPr>
            </a:lvl1pPr>
          </a:lstStyle>
          <a:p>
            <a:pPr lvl="0"/>
            <a:r>
              <a:rPr lang="en-US" dirty="0"/>
              <a:t>Click to edit Master subtitle style</a:t>
            </a:r>
          </a:p>
        </p:txBody>
      </p:sp>
      <p:sp>
        <p:nvSpPr>
          <p:cNvPr id="11" name="Picture Placeholder 10">
            <a:extLst>
              <a:ext uri="{FF2B5EF4-FFF2-40B4-BE49-F238E27FC236}">
                <a16:creationId xmlns:a16="http://schemas.microsoft.com/office/drawing/2014/main" id="{B24A208E-BD69-BB12-21B8-DA405B501FA8}"/>
              </a:ext>
            </a:extLst>
          </p:cNvPr>
          <p:cNvSpPr>
            <a:spLocks noGrp="1"/>
          </p:cNvSpPr>
          <p:nvPr>
            <p:ph type="pic" sz="quarter" idx="13" hasCustomPrompt="1"/>
          </p:nvPr>
        </p:nvSpPr>
        <p:spPr>
          <a:xfrm>
            <a:off x="1143001" y="685800"/>
            <a:ext cx="9906000" cy="3716559"/>
          </a:xfrm>
          <a:prstGeom prst="roundRect">
            <a:avLst/>
          </a:prstGeom>
          <a:blipFill dpi="0" rotWithShape="1">
            <a:blip r:embed="rId2" cstate="email">
              <a:alphaModFix amt="60000"/>
              <a:extLst>
                <a:ext uri="{28A0092B-C50C-407E-A947-70E740481C1C}">
                  <a14:useLocalDpi xmlns:a14="http://schemas.microsoft.com/office/drawing/2010/main"/>
                </a:ext>
              </a:extLst>
            </a:blip>
            <a:srcRect/>
            <a:stretch>
              <a:fillRect/>
            </a:stretch>
          </a:blipFill>
        </p:spPr>
        <p:txBody>
          <a:bodyPr/>
          <a:lstStyle>
            <a:lvl1pPr marL="0" indent="0">
              <a:buNone/>
              <a:defRPr/>
            </a:lvl1pPr>
          </a:lstStyle>
          <a:p>
            <a:r>
              <a:rPr lang="en-US" dirty="0"/>
              <a:t>   </a:t>
            </a:r>
          </a:p>
        </p:txBody>
      </p:sp>
      <p:sp>
        <p:nvSpPr>
          <p:cNvPr id="8" name="Footer Placeholder 7">
            <a:extLst>
              <a:ext uri="{FF2B5EF4-FFF2-40B4-BE49-F238E27FC236}">
                <a16:creationId xmlns:a16="http://schemas.microsoft.com/office/drawing/2014/main" id="{1B5B8C48-05E9-5280-3F6A-22F8BCBB477E}"/>
              </a:ext>
            </a:extLst>
          </p:cNvPr>
          <p:cNvSpPr>
            <a:spLocks noGrp="1"/>
          </p:cNvSpPr>
          <p:nvPr>
            <p:ph type="ftr" sz="quarter" idx="15"/>
          </p:nvPr>
        </p:nvSpPr>
        <p:spPr/>
        <p:txBody>
          <a:bodyPr/>
          <a:lstStyle>
            <a:lvl1pPr>
              <a:defRPr sz="1000"/>
            </a:lvl1pPr>
          </a:lstStyle>
          <a:p>
            <a:endParaRPr lang="en-US" sz="1000" dirty="0"/>
          </a:p>
        </p:txBody>
      </p:sp>
      <p:sp>
        <p:nvSpPr>
          <p:cNvPr id="7" name="Date Placeholder 6">
            <a:extLst>
              <a:ext uri="{FF2B5EF4-FFF2-40B4-BE49-F238E27FC236}">
                <a16:creationId xmlns:a16="http://schemas.microsoft.com/office/drawing/2014/main" id="{1AA6C9C7-A264-237A-7F3C-46E6A7A9646D}"/>
              </a:ext>
            </a:extLst>
          </p:cNvPr>
          <p:cNvSpPr>
            <a:spLocks noGrp="1"/>
          </p:cNvSpPr>
          <p:nvPr>
            <p:ph type="dt" sz="half" idx="14"/>
          </p:nvPr>
        </p:nvSpPr>
        <p:spPr/>
        <p:txBody>
          <a:bodyPr/>
          <a:lstStyle>
            <a:lvl1pPr>
              <a:defRPr sz="1000"/>
            </a:lvl1pPr>
          </a:lstStyle>
          <a:p>
            <a:fld id="{2953A48D-8978-4B7F-8BA5-7DDC44F9988C}" type="datetime1">
              <a:rPr lang="en-US" smtClean="0"/>
              <a:t>2/5/2026</a:t>
            </a:fld>
            <a:endParaRPr lang="en-US" sz="1000" dirty="0"/>
          </a:p>
        </p:txBody>
      </p:sp>
      <p:sp>
        <p:nvSpPr>
          <p:cNvPr id="9" name="Slide Number Placeholder 8">
            <a:extLst>
              <a:ext uri="{FF2B5EF4-FFF2-40B4-BE49-F238E27FC236}">
                <a16:creationId xmlns:a16="http://schemas.microsoft.com/office/drawing/2014/main" id="{47BC820F-C031-6832-5CA0-B972903E0D5F}"/>
              </a:ext>
            </a:extLst>
          </p:cNvPr>
          <p:cNvSpPr>
            <a:spLocks noGrp="1"/>
          </p:cNvSpPr>
          <p:nvPr>
            <p:ph type="sldNum" sz="quarter" idx="16"/>
          </p:nvPr>
        </p:nvSpPr>
        <p:spPr/>
        <p:txBody>
          <a:bodyPr/>
          <a:lstStyle>
            <a:lvl1pPr>
              <a:defRPr sz="1000"/>
            </a:lvl1pPr>
          </a:lstStyle>
          <a:p>
            <a:fld id="{AEAA3239-9EA4-4A65-A281-97F994456D9F}" type="slidenum">
              <a:rPr lang="en-US" smtClean="0"/>
              <a:pPr/>
              <a:t>‹#›</a:t>
            </a:fld>
            <a:endParaRPr lang="en-US" sz="1000" dirty="0"/>
          </a:p>
        </p:txBody>
      </p:sp>
      <p:cxnSp>
        <p:nvCxnSpPr>
          <p:cNvPr id="4" name="Straight Connector 3">
            <a:extLst>
              <a:ext uri="{FF2B5EF4-FFF2-40B4-BE49-F238E27FC236}">
                <a16:creationId xmlns:a16="http://schemas.microsoft.com/office/drawing/2014/main" id="{B2008A96-F52F-AB95-8185-940BB21AA15B}"/>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294522"/>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 Header 2">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hasCustomPrompt="1"/>
          </p:nvPr>
        </p:nvSpPr>
        <p:spPr>
          <a:xfrm>
            <a:off x="1143000" y="685801"/>
            <a:ext cx="7896860" cy="5257800"/>
          </a:xfrm>
        </p:spPr>
        <p:txBody>
          <a:bodyPr vert="horz" lIns="91440" tIns="45720" rIns="91440" bIns="45720" rtlCol="0" anchor="b">
            <a:normAutofit/>
          </a:bodyPr>
          <a:lstStyle>
            <a:lvl1pPr>
              <a:defRPr lang="en-US" sz="7400" dirty="0">
                <a:solidFill>
                  <a:schemeClr val="accent1"/>
                </a:solidFill>
              </a:defRPr>
            </a:lvl1pPr>
          </a:lstStyle>
          <a:p>
            <a:pPr lvl="0"/>
            <a:r>
              <a:rPr lang="en-US" dirty="0"/>
              <a:t>Section Header</a:t>
            </a:r>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152400" y="6400800"/>
            <a:ext cx="5943600" cy="457200"/>
          </a:xfrm>
        </p:spPr>
        <p:txBody>
          <a:bodyPr/>
          <a:lstStyle>
            <a:lvl1pPr>
              <a:defRPr>
                <a:solidFill>
                  <a:schemeClr val="bg1"/>
                </a:solidFill>
              </a:defRPr>
            </a:lvl1pPr>
          </a:lstStyle>
          <a:p>
            <a:endParaRPr lang="en-US" dirty="0">
              <a:solidFill>
                <a:schemeClr val="bg1"/>
              </a:solidFill>
            </a:endParaRP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10058400" y="6400800"/>
            <a:ext cx="990600" cy="457200"/>
          </a:xfrm>
        </p:spPr>
        <p:txBody>
          <a:bodyPr/>
          <a:lstStyle>
            <a:lvl1pPr>
              <a:defRPr>
                <a:solidFill>
                  <a:schemeClr val="bg1"/>
                </a:solidFill>
              </a:defRPr>
            </a:lvl1pPr>
          </a:lstStyle>
          <a:p>
            <a:fld id="{F4D7CA4D-0419-44B1-A572-E2F0F89C5403}" type="datetime1">
              <a:rPr lang="en-US" smtClean="0"/>
              <a:t>2/5/2026</a:t>
            </a:fld>
            <a:endParaRPr lang="en-US" dirty="0"/>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a:xfrm>
            <a:off x="11049000" y="6400800"/>
            <a:ext cx="990600" cy="457200"/>
          </a:xfrm>
        </p:spPr>
        <p:txBody>
          <a:bodyPr/>
          <a:lstStyle>
            <a:lvl1pPr>
              <a:defRPr>
                <a:solidFill>
                  <a:schemeClr val="accent1"/>
                </a:solidFill>
              </a:defRPr>
            </a:lvl1pPr>
          </a:lstStyle>
          <a:p>
            <a:fld id="{AEAA3239-9EA4-4A65-A281-97F994456D9F}" type="slidenum">
              <a:rPr lang="en-US" smtClean="0"/>
              <a:pPr/>
              <a:t>‹#›</a:t>
            </a:fld>
            <a:endParaRPr lang="en-US" dirty="0"/>
          </a:p>
        </p:txBody>
      </p:sp>
      <p:cxnSp>
        <p:nvCxnSpPr>
          <p:cNvPr id="7" name="Straight Connector 6">
            <a:extLst>
              <a:ext uri="{FF2B5EF4-FFF2-40B4-BE49-F238E27FC236}">
                <a16:creationId xmlns:a16="http://schemas.microsoft.com/office/drawing/2014/main" id="{EE11AFC6-EF52-5259-7C78-95BA7A9EDD6E}"/>
              </a:ext>
            </a:extLst>
          </p:cNvPr>
          <p:cNvCxnSpPr>
            <a:cxnSpLocks/>
          </p:cNvCxnSpPr>
          <p:nvPr userDrawn="1"/>
        </p:nvCxnSpPr>
        <p:spPr>
          <a:xfrm>
            <a:off x="0" y="6400800"/>
            <a:ext cx="12192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143719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ection Header 3">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hasCustomPrompt="1"/>
          </p:nvPr>
        </p:nvSpPr>
        <p:spPr>
          <a:xfrm>
            <a:off x="1143000" y="685801"/>
            <a:ext cx="7896860" cy="5257800"/>
          </a:xfrm>
        </p:spPr>
        <p:txBody>
          <a:bodyPr vert="horz" lIns="91440" tIns="45720" rIns="91440" bIns="45720" rtlCol="0" anchor="ctr">
            <a:normAutofit/>
          </a:bodyPr>
          <a:lstStyle>
            <a:lvl1pPr>
              <a:defRPr lang="en-US" sz="7400" dirty="0">
                <a:solidFill>
                  <a:schemeClr val="bg1"/>
                </a:solidFill>
              </a:defRPr>
            </a:lvl1pPr>
          </a:lstStyle>
          <a:p>
            <a:pPr lvl="0"/>
            <a:r>
              <a:rPr lang="en-US" dirty="0"/>
              <a:t>Section Header</a:t>
            </a:r>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152400" y="6400800"/>
            <a:ext cx="5943600" cy="457200"/>
          </a:xfrm>
        </p:spPr>
        <p:txBody>
          <a:bodyPr/>
          <a:lstStyle>
            <a:lvl1pPr>
              <a:defRPr>
                <a:solidFill>
                  <a:schemeClr val="bg1"/>
                </a:solidFill>
              </a:defRPr>
            </a:lvl1pPr>
          </a:lstStyle>
          <a:p>
            <a:endParaRPr lang="en-US" dirty="0">
              <a:solidFill>
                <a:schemeClr val="bg1"/>
              </a:solidFill>
            </a:endParaRP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10058400" y="6400800"/>
            <a:ext cx="990600" cy="457200"/>
          </a:xfrm>
        </p:spPr>
        <p:txBody>
          <a:bodyPr/>
          <a:lstStyle>
            <a:lvl1pPr>
              <a:defRPr>
                <a:solidFill>
                  <a:schemeClr val="bg1"/>
                </a:solidFill>
              </a:defRPr>
            </a:lvl1pPr>
          </a:lstStyle>
          <a:p>
            <a:fld id="{3E86A8F3-65F3-4EB9-869C-76CEE4BDD77C}" type="datetime1">
              <a:rPr lang="en-US" smtClean="0"/>
              <a:t>2/5/2026</a:t>
            </a:fld>
            <a:endParaRPr lang="en-US" dirty="0"/>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a:xfrm>
            <a:off x="11049000" y="6400800"/>
            <a:ext cx="990600" cy="457200"/>
          </a:xfrm>
        </p:spPr>
        <p:txBody>
          <a:bodyPr/>
          <a:lstStyle>
            <a:lvl1pPr>
              <a:defRPr>
                <a:solidFill>
                  <a:schemeClr val="accent1"/>
                </a:solidFill>
              </a:defRPr>
            </a:lvl1pPr>
          </a:lstStyle>
          <a:p>
            <a:fld id="{AEAA3239-9EA4-4A65-A281-97F994456D9F}" type="slidenum">
              <a:rPr lang="en-US" smtClean="0"/>
              <a:pPr/>
              <a:t>‹#›</a:t>
            </a:fld>
            <a:endParaRPr lang="en-US" dirty="0"/>
          </a:p>
        </p:txBody>
      </p:sp>
      <p:cxnSp>
        <p:nvCxnSpPr>
          <p:cNvPr id="7" name="Straight Connector 6">
            <a:extLst>
              <a:ext uri="{FF2B5EF4-FFF2-40B4-BE49-F238E27FC236}">
                <a16:creationId xmlns:a16="http://schemas.microsoft.com/office/drawing/2014/main" id="{EE11AFC6-EF52-5259-7C78-95BA7A9EDD6E}"/>
              </a:ext>
            </a:extLst>
          </p:cNvPr>
          <p:cNvCxnSpPr>
            <a:cxnSpLocks/>
          </p:cNvCxnSpPr>
          <p:nvPr userDrawn="1"/>
        </p:nvCxnSpPr>
        <p:spPr>
          <a:xfrm>
            <a:off x="0" y="6400800"/>
            <a:ext cx="121920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583185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019F8-742E-9EEF-F591-C9666AC32AF1}"/>
              </a:ext>
            </a:extLst>
          </p:cNvPr>
          <p:cNvSpPr>
            <a:spLocks noGrp="1"/>
          </p:cNvSpPr>
          <p:nvPr>
            <p:ph type="title"/>
          </p:nvPr>
        </p:nvSpPr>
        <p:spPr>
          <a:xfrm>
            <a:off x="1143000" y="685800"/>
            <a:ext cx="4343400" cy="5257800"/>
          </a:xfrm>
        </p:spPr>
        <p:txBody>
          <a:bodyPr anchor="ctr">
            <a:normAutofit/>
          </a:bodyPr>
          <a:lstStyle>
            <a:lvl1pPr>
              <a:defRPr sz="3600"/>
            </a:lvl1pPr>
          </a:lstStyle>
          <a:p>
            <a:r>
              <a:rPr lang="en-US" dirty="0"/>
              <a:t>Click to edit Master title style</a:t>
            </a:r>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6096000" y="685801"/>
            <a:ext cx="4953000" cy="5257800"/>
          </a:xfrm>
        </p:spPr>
        <p:txBody>
          <a:bodyPr anchor="ctr">
            <a:normAutofit/>
          </a:bodyPr>
          <a:lstStyle>
            <a:lvl1pPr marL="457200" indent="-457200">
              <a:buClr>
                <a:schemeClr val="accent1"/>
              </a:buClr>
              <a:buFont typeface="+mj-lt"/>
              <a:buAutoNum type="arabicPeriod"/>
              <a:defRPr sz="1800"/>
            </a:lvl1pPr>
            <a:lvl2pPr marL="685800" indent="-457200">
              <a:buClr>
                <a:schemeClr val="accent1"/>
              </a:buClr>
              <a:buFont typeface="+mj-lt"/>
              <a:buAutoNum type="arabicPeriod"/>
              <a:defRPr sz="1800"/>
            </a:lvl2pPr>
            <a:lvl3pPr marL="800100" indent="-342900">
              <a:buClr>
                <a:schemeClr val="accent1"/>
              </a:buClr>
              <a:buFont typeface="+mj-lt"/>
              <a:buAutoNum type="arabicPeriod"/>
              <a:defRPr sz="1800"/>
            </a:lvl3pPr>
            <a:lvl4pPr marL="1028700" indent="-342900">
              <a:buClr>
                <a:schemeClr val="accent1"/>
              </a:buClr>
              <a:buFont typeface="+mj-lt"/>
              <a:buAutoNum type="arabicPeriod"/>
              <a:defRPr sz="1800"/>
            </a:lvl4pPr>
            <a:lvl5pPr marL="1257300" indent="-342900">
              <a:buClr>
                <a:schemeClr val="accent1"/>
              </a:buClr>
              <a:buFont typeface="+mj-lt"/>
              <a:buAutoNum type="arabicPeriod"/>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3">
            <a:extLst>
              <a:ext uri="{FF2B5EF4-FFF2-40B4-BE49-F238E27FC236}">
                <a16:creationId xmlns:a16="http://schemas.microsoft.com/office/drawing/2014/main" id="{0B12CFE6-D05E-5478-B3A4-81DC4DCD7410}"/>
              </a:ext>
            </a:extLst>
          </p:cNvPr>
          <p:cNvSpPr>
            <a:spLocks noGrp="1"/>
          </p:cNvSpPr>
          <p:nvPr>
            <p:ph type="ftr" sz="quarter" idx="11"/>
          </p:nvPr>
        </p:nvSpPr>
        <p:spPr/>
        <p:txBody>
          <a:bodyPr/>
          <a:lstStyle/>
          <a:p>
            <a:endParaRPr lang="en-US" dirty="0"/>
          </a:p>
        </p:txBody>
      </p:sp>
      <p:sp>
        <p:nvSpPr>
          <p:cNvPr id="3" name="Date Placeholder 2">
            <a:extLst>
              <a:ext uri="{FF2B5EF4-FFF2-40B4-BE49-F238E27FC236}">
                <a16:creationId xmlns:a16="http://schemas.microsoft.com/office/drawing/2014/main" id="{6CC77F2D-39D2-22F7-CF0B-39D63EBF00B7}"/>
              </a:ext>
            </a:extLst>
          </p:cNvPr>
          <p:cNvSpPr>
            <a:spLocks noGrp="1"/>
          </p:cNvSpPr>
          <p:nvPr>
            <p:ph type="dt" sz="half" idx="10"/>
          </p:nvPr>
        </p:nvSpPr>
        <p:spPr>
          <a:xfrm>
            <a:off x="10058401" y="6400800"/>
            <a:ext cx="990599" cy="457200"/>
          </a:xfrm>
        </p:spPr>
        <p:txBody>
          <a:bodyPr/>
          <a:lstStyle/>
          <a:p>
            <a:fld id="{8B41A39F-C131-47B8-AEC1-526A80C18BBA}" type="datetime1">
              <a:rPr lang="en-US" smtClean="0"/>
              <a:t>2/5/2026</a:t>
            </a:fld>
            <a:endParaRPr lang="en-US" dirty="0"/>
          </a:p>
        </p:txBody>
      </p:sp>
      <p:sp>
        <p:nvSpPr>
          <p:cNvPr id="5" name="Slide Number Placeholder 4">
            <a:extLst>
              <a:ext uri="{FF2B5EF4-FFF2-40B4-BE49-F238E27FC236}">
                <a16:creationId xmlns:a16="http://schemas.microsoft.com/office/drawing/2014/main" id="{626B86D3-24E1-029E-BA22-9F17F9517D65}"/>
              </a:ext>
            </a:extLst>
          </p:cNvPr>
          <p:cNvSpPr>
            <a:spLocks noGrp="1"/>
          </p:cNvSpPr>
          <p:nvPr>
            <p:ph type="sldNum" sz="quarter" idx="12"/>
          </p:nvPr>
        </p:nvSpPr>
        <p:spPr/>
        <p:txBody>
          <a:bodyPr/>
          <a:lstStyle/>
          <a:p>
            <a:fld id="{AEAA3239-9EA4-4A65-A281-97F994456D9F}" type="slidenum">
              <a:rPr lang="en-US" smtClean="0"/>
              <a:t>‹#›</a:t>
            </a:fld>
            <a:endParaRPr lang="en-US" dirty="0"/>
          </a:p>
        </p:txBody>
      </p:sp>
      <p:cxnSp>
        <p:nvCxnSpPr>
          <p:cNvPr id="8" name="Straight Connector 7">
            <a:extLst>
              <a:ext uri="{FF2B5EF4-FFF2-40B4-BE49-F238E27FC236}">
                <a16:creationId xmlns:a16="http://schemas.microsoft.com/office/drawing/2014/main" id="{CEEAC3E4-34A4-BAF1-4CEC-F3578B7F2602}"/>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19580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genda with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019F8-742E-9EEF-F591-C9666AC32AF1}"/>
              </a:ext>
            </a:extLst>
          </p:cNvPr>
          <p:cNvSpPr>
            <a:spLocks noGrp="1"/>
          </p:cNvSpPr>
          <p:nvPr>
            <p:ph type="title"/>
          </p:nvPr>
        </p:nvSpPr>
        <p:spPr>
          <a:xfrm>
            <a:off x="5132492" y="685800"/>
            <a:ext cx="5916508" cy="1705362"/>
          </a:xfrm>
        </p:spPr>
        <p:txBody>
          <a:bodyPr anchor="b">
            <a:normAutofit/>
          </a:bodyPr>
          <a:lstStyle>
            <a:lvl1pPr>
              <a:defRPr sz="3600"/>
            </a:lvl1pPr>
          </a:lstStyle>
          <a:p>
            <a:r>
              <a:rPr lang="en-US" dirty="0"/>
              <a:t>Click to edit Master title style</a:t>
            </a:r>
          </a:p>
        </p:txBody>
      </p:sp>
      <p:sp>
        <p:nvSpPr>
          <p:cNvPr id="10" name="Picture Placeholder 9">
            <a:extLst>
              <a:ext uri="{FF2B5EF4-FFF2-40B4-BE49-F238E27FC236}">
                <a16:creationId xmlns:a16="http://schemas.microsoft.com/office/drawing/2014/main" id="{DD26684C-23E4-F6A1-5A03-70AE7BEA72CA}"/>
              </a:ext>
            </a:extLst>
          </p:cNvPr>
          <p:cNvSpPr>
            <a:spLocks noGrp="1"/>
          </p:cNvSpPr>
          <p:nvPr>
            <p:ph type="pic" sz="quarter" idx="14" hasCustomPrompt="1"/>
          </p:nvPr>
        </p:nvSpPr>
        <p:spPr>
          <a:xfrm>
            <a:off x="1143000" y="685800"/>
            <a:ext cx="3277475" cy="5257800"/>
          </a:xfrm>
          <a:prstGeom prst="roundRect">
            <a:avLst/>
          </a:prstGeom>
          <a:blipFill dpi="0" rotWithShape="1">
            <a:blip r:embed="rId2" cstate="email">
              <a:alphaModFix amt="60000"/>
              <a:extLst>
                <a:ext uri="{28A0092B-C50C-407E-A947-70E740481C1C}">
                  <a14:useLocalDpi xmlns:a14="http://schemas.microsoft.com/office/drawing/2010/main"/>
                </a:ext>
              </a:extLst>
            </a:blip>
            <a:srcRect/>
            <a:stretch>
              <a:fillRect/>
            </a:stretch>
          </a:blipFill>
        </p:spPr>
        <p:txBody>
          <a:bodyPr wrap="square">
            <a:noAutofit/>
          </a:bodyPr>
          <a:lstStyle>
            <a:lvl1pPr marL="0" indent="0">
              <a:buNone/>
              <a:defRPr/>
            </a:lvl1pPr>
          </a:lstStyle>
          <a:p>
            <a:r>
              <a:rPr lang="en-US" dirty="0"/>
              <a:t>   </a:t>
            </a:r>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5132493" y="2574043"/>
            <a:ext cx="5916507" cy="3369557"/>
          </a:xfrm>
        </p:spPr>
        <p:txBody>
          <a:bodyPr>
            <a:normAutofit/>
          </a:bodyPr>
          <a:lstStyle>
            <a:lvl1pPr marL="457200" indent="-457200">
              <a:buClr>
                <a:schemeClr val="accent1"/>
              </a:buClr>
              <a:buFont typeface="+mj-lt"/>
              <a:buAutoNum type="arabicPeriod"/>
              <a:defRPr sz="1800"/>
            </a:lvl1pPr>
            <a:lvl2pPr marL="571500" indent="-342900">
              <a:buClr>
                <a:schemeClr val="accent1"/>
              </a:buClr>
              <a:buFont typeface="+mj-lt"/>
              <a:buAutoNum type="arabicPeriod"/>
              <a:defRPr sz="1800"/>
            </a:lvl2pPr>
            <a:lvl3pPr marL="800100" indent="-342900">
              <a:buClr>
                <a:schemeClr val="accent1"/>
              </a:buClr>
              <a:buFont typeface="+mj-lt"/>
              <a:buAutoNum type="arabicPeriod"/>
              <a:defRPr sz="1800"/>
            </a:lvl3pPr>
            <a:lvl4pPr marL="1028700" indent="-342900">
              <a:buClr>
                <a:schemeClr val="accent1"/>
              </a:buClr>
              <a:buFont typeface="+mj-lt"/>
              <a:buAutoNum type="arabicPeriod"/>
              <a:defRPr sz="1800"/>
            </a:lvl4pPr>
            <a:lvl5pPr>
              <a:buClr>
                <a:schemeClr val="accent1"/>
              </a:buClr>
              <a:buFont typeface="+mj-lt"/>
              <a:buAutoNum type="arabicPeriod"/>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3">
            <a:extLst>
              <a:ext uri="{FF2B5EF4-FFF2-40B4-BE49-F238E27FC236}">
                <a16:creationId xmlns:a16="http://schemas.microsoft.com/office/drawing/2014/main" id="{0B12CFE6-D05E-5478-B3A4-81DC4DCD7410}"/>
              </a:ext>
            </a:extLst>
          </p:cNvPr>
          <p:cNvSpPr>
            <a:spLocks noGrp="1"/>
          </p:cNvSpPr>
          <p:nvPr>
            <p:ph type="ftr" sz="quarter" idx="11"/>
          </p:nvPr>
        </p:nvSpPr>
        <p:spPr>
          <a:xfrm>
            <a:off x="152400" y="6400800"/>
            <a:ext cx="5943600" cy="457200"/>
          </a:xfrm>
        </p:spPr>
        <p:txBody>
          <a:bodyPr/>
          <a:lstStyle/>
          <a:p>
            <a:endParaRPr lang="en-US" dirty="0"/>
          </a:p>
        </p:txBody>
      </p:sp>
      <p:sp>
        <p:nvSpPr>
          <p:cNvPr id="3" name="Date Placeholder 2">
            <a:extLst>
              <a:ext uri="{FF2B5EF4-FFF2-40B4-BE49-F238E27FC236}">
                <a16:creationId xmlns:a16="http://schemas.microsoft.com/office/drawing/2014/main" id="{6CC77F2D-39D2-22F7-CF0B-39D63EBF00B7}"/>
              </a:ext>
            </a:extLst>
          </p:cNvPr>
          <p:cNvSpPr>
            <a:spLocks noGrp="1"/>
          </p:cNvSpPr>
          <p:nvPr>
            <p:ph type="dt" sz="half" idx="10"/>
          </p:nvPr>
        </p:nvSpPr>
        <p:spPr>
          <a:xfrm>
            <a:off x="10058400" y="6400800"/>
            <a:ext cx="990600" cy="457200"/>
          </a:xfrm>
        </p:spPr>
        <p:txBody>
          <a:bodyPr/>
          <a:lstStyle/>
          <a:p>
            <a:fld id="{A877CDC7-E2DA-405F-BDB4-4ED43CAA16E6}" type="datetime1">
              <a:rPr lang="en-US" smtClean="0"/>
              <a:t>2/5/2026</a:t>
            </a:fld>
            <a:endParaRPr lang="en-US" dirty="0"/>
          </a:p>
        </p:txBody>
      </p:sp>
      <p:sp>
        <p:nvSpPr>
          <p:cNvPr id="5" name="Slide Number Placeholder 4">
            <a:extLst>
              <a:ext uri="{FF2B5EF4-FFF2-40B4-BE49-F238E27FC236}">
                <a16:creationId xmlns:a16="http://schemas.microsoft.com/office/drawing/2014/main" id="{626B86D3-24E1-029E-BA22-9F17F9517D65}"/>
              </a:ext>
            </a:extLst>
          </p:cNvPr>
          <p:cNvSpPr>
            <a:spLocks noGrp="1"/>
          </p:cNvSpPr>
          <p:nvPr>
            <p:ph type="sldNum" sz="quarter" idx="12"/>
          </p:nvPr>
        </p:nvSpPr>
        <p:spPr>
          <a:xfrm>
            <a:off x="11049000" y="6400800"/>
            <a:ext cx="990600" cy="457200"/>
          </a:xfrm>
        </p:spPr>
        <p:txBody>
          <a:bodyPr/>
          <a:lstStyle/>
          <a:p>
            <a:fld id="{AEAA3239-9EA4-4A65-A281-97F994456D9F}" type="slidenum">
              <a:rPr lang="en-US" smtClean="0"/>
              <a:t>‹#›</a:t>
            </a:fld>
            <a:endParaRPr lang="en-US" dirty="0"/>
          </a:p>
        </p:txBody>
      </p:sp>
      <p:cxnSp>
        <p:nvCxnSpPr>
          <p:cNvPr id="6" name="Straight Connector 5">
            <a:extLst>
              <a:ext uri="{FF2B5EF4-FFF2-40B4-BE49-F238E27FC236}">
                <a16:creationId xmlns:a16="http://schemas.microsoft.com/office/drawing/2014/main" id="{88522FD4-D873-5880-85CA-819074029061}"/>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07751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095FE81-352A-04EE-D805-C0A4E238235A}"/>
              </a:ext>
            </a:extLst>
          </p:cNvPr>
          <p:cNvSpPr>
            <a:spLocks noGrp="1"/>
          </p:cNvSpPr>
          <p:nvPr>
            <p:ph type="title"/>
          </p:nvPr>
        </p:nvSpPr>
        <p:spPr>
          <a:xfrm>
            <a:off x="1143001" y="2438397"/>
            <a:ext cx="6623435" cy="1156423"/>
          </a:xfrm>
        </p:spPr>
        <p:txBody>
          <a:bodyPr anchor="b"/>
          <a:lstStyle/>
          <a:p>
            <a:r>
              <a:rPr lang="en-US"/>
              <a:t>Click to edit Master title style</a:t>
            </a:r>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10058401" y="6400800"/>
            <a:ext cx="990599" cy="457200"/>
          </a:xfrm>
        </p:spPr>
        <p:txBody>
          <a:bodyPr/>
          <a:lstStyle/>
          <a:p>
            <a:fld id="{25ECE14C-6B0B-4298-B34D-766A34529CDF}" type="datetime1">
              <a:rPr lang="en-US" smtClean="0"/>
              <a:t>2/5/2026</a:t>
            </a:fld>
            <a:endParaRPr lang="en-US" dirty="0"/>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AEAA3239-9EA4-4A65-A281-97F994456D9F}" type="slidenum">
              <a:rPr lang="en-US" smtClean="0"/>
              <a:t>‹#›</a:t>
            </a:fld>
            <a:endParaRPr lang="en-US" dirty="0"/>
          </a:p>
        </p:txBody>
      </p:sp>
      <p:cxnSp>
        <p:nvCxnSpPr>
          <p:cNvPr id="3" name="Straight Connector 2">
            <a:extLst>
              <a:ext uri="{FF2B5EF4-FFF2-40B4-BE49-F238E27FC236}">
                <a16:creationId xmlns:a16="http://schemas.microsoft.com/office/drawing/2014/main" id="{D8EE849E-3DB2-6D09-829E-63D97DAF47AC}"/>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Content Placeholder 7">
            <a:extLst>
              <a:ext uri="{FF2B5EF4-FFF2-40B4-BE49-F238E27FC236}">
                <a16:creationId xmlns:a16="http://schemas.microsoft.com/office/drawing/2014/main" id="{53380E56-1E9F-BBE4-3737-14FD20DDE33F}"/>
              </a:ext>
            </a:extLst>
          </p:cNvPr>
          <p:cNvSpPr>
            <a:spLocks noGrp="1"/>
          </p:cNvSpPr>
          <p:nvPr>
            <p:ph sz="quarter" idx="14"/>
          </p:nvPr>
        </p:nvSpPr>
        <p:spPr>
          <a:xfrm>
            <a:off x="1143000" y="3777702"/>
            <a:ext cx="4659735" cy="1632498"/>
          </a:xfrm>
        </p:spPr>
        <p:txBody>
          <a:bodyPr/>
          <a:lstStyle>
            <a:lvl1pPr>
              <a:spcBef>
                <a:spcPts val="0"/>
              </a:spcBef>
              <a:buNone/>
              <a:defRPr/>
            </a:lvl1pPr>
            <a:lvl2pPr>
              <a:spcBef>
                <a:spcPts val="0"/>
              </a:spcBef>
              <a:buNone/>
              <a:defRPr/>
            </a:lvl2pPr>
            <a:lvl3pPr>
              <a:spcBef>
                <a:spcPts val="0"/>
              </a:spcBef>
              <a:buNone/>
              <a:defRPr/>
            </a:lvl3pPr>
            <a:lvl4pPr>
              <a:spcBef>
                <a:spcPts val="0"/>
              </a:spcBef>
              <a:buNone/>
              <a:defRPr/>
            </a:lvl4pPr>
            <a:lvl5pPr>
              <a:spcBef>
                <a:spcPts val="0"/>
              </a:spcBef>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365923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nt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143000" y="685800"/>
            <a:ext cx="3506558" cy="3456894"/>
          </a:xfrm>
        </p:spPr>
        <p:txBody>
          <a:bodyPr anchor="t">
            <a:normAutofit/>
          </a:bodyPr>
          <a:lstStyle>
            <a:lvl1pPr>
              <a:defRPr sz="3600"/>
            </a:lvl1pPr>
          </a:lstStyle>
          <a:p>
            <a:r>
              <a:rPr lang="en-US" dirty="0"/>
              <a:t>Click to edit Master title style</a:t>
            </a:r>
          </a:p>
        </p:txBody>
      </p:sp>
      <p:sp>
        <p:nvSpPr>
          <p:cNvPr id="8" name="Content Placeholder 7">
            <a:extLst>
              <a:ext uri="{FF2B5EF4-FFF2-40B4-BE49-F238E27FC236}">
                <a16:creationId xmlns:a16="http://schemas.microsoft.com/office/drawing/2014/main" id="{D42D62A0-8127-CE86-0633-0D65E1E136F7}"/>
              </a:ext>
            </a:extLst>
          </p:cNvPr>
          <p:cNvSpPr>
            <a:spLocks noGrp="1"/>
          </p:cNvSpPr>
          <p:nvPr>
            <p:ph sz="quarter" idx="13"/>
          </p:nvPr>
        </p:nvSpPr>
        <p:spPr>
          <a:xfrm>
            <a:off x="5402777" y="685800"/>
            <a:ext cx="4956175" cy="3461212"/>
          </a:xfr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10058401" y="6400800"/>
            <a:ext cx="990599" cy="457200"/>
          </a:xfrm>
        </p:spPr>
        <p:txBody>
          <a:bodyPr/>
          <a:lstStyle/>
          <a:p>
            <a:fld id="{D76CF820-C7DB-421D-8FD6-C430A9B1C2AC}" type="datetime1">
              <a:rPr lang="en-US" smtClean="0"/>
              <a:t>2/5/2026</a:t>
            </a:fld>
            <a:endParaRPr lang="en-US" dirty="0"/>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AEAA3239-9EA4-4A65-A281-97F994456D9F}" type="slidenum">
              <a:rPr lang="en-US" smtClean="0"/>
              <a:t>‹#›</a:t>
            </a:fld>
            <a:endParaRPr lang="en-US" dirty="0"/>
          </a:p>
        </p:txBody>
      </p:sp>
      <p:cxnSp>
        <p:nvCxnSpPr>
          <p:cNvPr id="3" name="Straight Connector 2">
            <a:extLst>
              <a:ext uri="{FF2B5EF4-FFF2-40B4-BE49-F238E27FC236}">
                <a16:creationId xmlns:a16="http://schemas.microsoft.com/office/drawing/2014/main" id="{06F077C1-74FA-7247-9C7C-6A14D1FE584B}"/>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35269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ntent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162471" y="2102780"/>
            <a:ext cx="3923455" cy="3840819"/>
          </a:xfrm>
        </p:spPr>
        <p:txBody>
          <a:bodyPr anchor="t">
            <a:normAutofit/>
          </a:bodyPr>
          <a:lstStyle>
            <a:lvl1pPr>
              <a:defRPr sz="3600"/>
            </a:lvl1pPr>
          </a:lstStyle>
          <a:p>
            <a:r>
              <a:rPr lang="en-US"/>
              <a:t>Click to edit Master title style</a:t>
            </a:r>
            <a:endParaRPr lang="en-US" dirty="0"/>
          </a:p>
        </p:txBody>
      </p:sp>
      <p:sp>
        <p:nvSpPr>
          <p:cNvPr id="8" name="Content Placeholder 7">
            <a:extLst>
              <a:ext uri="{FF2B5EF4-FFF2-40B4-BE49-F238E27FC236}">
                <a16:creationId xmlns:a16="http://schemas.microsoft.com/office/drawing/2014/main" id="{FFB4667A-FE47-8556-FD3A-55FDBA801D76}"/>
              </a:ext>
            </a:extLst>
          </p:cNvPr>
          <p:cNvSpPr>
            <a:spLocks noGrp="1"/>
          </p:cNvSpPr>
          <p:nvPr>
            <p:ph sz="quarter" idx="13"/>
          </p:nvPr>
        </p:nvSpPr>
        <p:spPr>
          <a:xfrm>
            <a:off x="5797941" y="685800"/>
            <a:ext cx="5251059" cy="5257800"/>
          </a:xfr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10058401" y="6400800"/>
            <a:ext cx="990599" cy="457200"/>
          </a:xfrm>
        </p:spPr>
        <p:txBody>
          <a:bodyPr/>
          <a:lstStyle/>
          <a:p>
            <a:fld id="{F0E63EA5-332D-4604-BD2D-34B00B234EDE}" type="datetime1">
              <a:rPr lang="en-US" smtClean="0"/>
              <a:t>2/5/2026</a:t>
            </a:fld>
            <a:endParaRPr lang="en-US" dirty="0"/>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AEAA3239-9EA4-4A65-A281-97F994456D9F}" type="slidenum">
              <a:rPr lang="en-US" smtClean="0"/>
              <a:t>‹#›</a:t>
            </a:fld>
            <a:endParaRPr lang="en-US" dirty="0"/>
          </a:p>
        </p:txBody>
      </p:sp>
      <p:cxnSp>
        <p:nvCxnSpPr>
          <p:cNvPr id="3" name="Straight Connector 2">
            <a:extLst>
              <a:ext uri="{FF2B5EF4-FFF2-40B4-BE49-F238E27FC236}">
                <a16:creationId xmlns:a16="http://schemas.microsoft.com/office/drawing/2014/main" id="{060DACAA-0808-2D60-12F2-52C968353E1D}"/>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8368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ntent 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143001" y="702859"/>
            <a:ext cx="3048000" cy="5219330"/>
          </a:xfrm>
        </p:spPr>
        <p:txBody>
          <a:bodyPr anchor="b">
            <a:normAutofit/>
          </a:bodyPr>
          <a:lstStyle>
            <a:lvl1pPr>
              <a:defRPr sz="3600"/>
            </a:lvl1pPr>
          </a:lstStyle>
          <a:p>
            <a:r>
              <a:rPr lang="en-US" dirty="0"/>
              <a:t>Click to edit Master title style</a:t>
            </a:r>
          </a:p>
        </p:txBody>
      </p:sp>
      <p:sp>
        <p:nvSpPr>
          <p:cNvPr id="8" name="Content Placeholder 7">
            <a:extLst>
              <a:ext uri="{FF2B5EF4-FFF2-40B4-BE49-F238E27FC236}">
                <a16:creationId xmlns:a16="http://schemas.microsoft.com/office/drawing/2014/main" id="{C6F072A2-EBC7-B7EA-DA98-BAC0AA46E7A4}"/>
              </a:ext>
            </a:extLst>
          </p:cNvPr>
          <p:cNvSpPr>
            <a:spLocks noGrp="1"/>
          </p:cNvSpPr>
          <p:nvPr>
            <p:ph sz="quarter" idx="13"/>
          </p:nvPr>
        </p:nvSpPr>
        <p:spPr>
          <a:xfrm>
            <a:off x="4928417" y="724270"/>
            <a:ext cx="6120583" cy="5219330"/>
          </a:xfr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10058401" y="6400800"/>
            <a:ext cx="990599" cy="457200"/>
          </a:xfrm>
        </p:spPr>
        <p:txBody>
          <a:bodyPr/>
          <a:lstStyle/>
          <a:p>
            <a:fld id="{05145CA3-1D95-48B1-8239-73BFDAEAE6AF}" type="datetime1">
              <a:rPr lang="en-US" smtClean="0"/>
              <a:t>2/5/2026</a:t>
            </a:fld>
            <a:endParaRPr lang="en-US" dirty="0"/>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AEAA3239-9EA4-4A65-A281-97F994456D9F}" type="slidenum">
              <a:rPr lang="en-US" smtClean="0"/>
              <a:t>‹#›</a:t>
            </a:fld>
            <a:endParaRPr lang="en-US" dirty="0"/>
          </a:p>
        </p:txBody>
      </p:sp>
      <p:cxnSp>
        <p:nvCxnSpPr>
          <p:cNvPr id="3" name="Straight Connector 2">
            <a:extLst>
              <a:ext uri="{FF2B5EF4-FFF2-40B4-BE49-F238E27FC236}">
                <a16:creationId xmlns:a16="http://schemas.microsoft.com/office/drawing/2014/main" id="{103579D9-BC9D-2B0D-42FA-B8F3791ECB88}"/>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7089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Content 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143000" y="707549"/>
            <a:ext cx="2590800" cy="5236051"/>
          </a:xfrm>
        </p:spPr>
        <p:txBody>
          <a:bodyPr anchor="b">
            <a:normAutofit/>
          </a:bodyPr>
          <a:lstStyle>
            <a:lvl1pPr>
              <a:defRPr sz="3600"/>
            </a:lvl1pPr>
          </a:lstStyle>
          <a:p>
            <a:r>
              <a:rPr lang="en-US"/>
              <a:t>Click to edit Master title style</a:t>
            </a:r>
            <a:endParaRPr lang="en-US" dirty="0"/>
          </a:p>
        </p:txBody>
      </p:sp>
      <p:sp>
        <p:nvSpPr>
          <p:cNvPr id="8" name="Content Placeholder 7">
            <a:extLst>
              <a:ext uri="{FF2B5EF4-FFF2-40B4-BE49-F238E27FC236}">
                <a16:creationId xmlns:a16="http://schemas.microsoft.com/office/drawing/2014/main" id="{8C71126E-AEFA-B45A-CD39-AC1315E03339}"/>
              </a:ext>
            </a:extLst>
          </p:cNvPr>
          <p:cNvSpPr>
            <a:spLocks noGrp="1"/>
          </p:cNvSpPr>
          <p:nvPr>
            <p:ph sz="quarter" idx="13"/>
          </p:nvPr>
        </p:nvSpPr>
        <p:spPr>
          <a:xfrm>
            <a:off x="4445817" y="708184"/>
            <a:ext cx="6603184" cy="5235416"/>
          </a:xfr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10058401" y="6400800"/>
            <a:ext cx="990599" cy="457200"/>
          </a:xfrm>
        </p:spPr>
        <p:txBody>
          <a:bodyPr/>
          <a:lstStyle/>
          <a:p>
            <a:fld id="{1B80F9BF-B0F8-4A9E-9210-E35AD48EB15E}" type="datetime1">
              <a:rPr lang="en-US" smtClean="0"/>
              <a:t>2/5/2026</a:t>
            </a:fld>
            <a:endParaRPr lang="en-US" dirty="0"/>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AEAA3239-9EA4-4A65-A281-97F994456D9F}" type="slidenum">
              <a:rPr lang="en-US" smtClean="0"/>
              <a:t>‹#›</a:t>
            </a:fld>
            <a:endParaRPr lang="en-US" dirty="0"/>
          </a:p>
        </p:txBody>
      </p:sp>
      <p:cxnSp>
        <p:nvCxnSpPr>
          <p:cNvPr id="3" name="Straight Connector 2">
            <a:extLst>
              <a:ext uri="{FF2B5EF4-FFF2-40B4-BE49-F238E27FC236}">
                <a16:creationId xmlns:a16="http://schemas.microsoft.com/office/drawing/2014/main" id="{092C2954-C801-2F12-6B41-2D0F2CDE9027}"/>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29728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ntent with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8331931" y="719137"/>
            <a:ext cx="2717068" cy="1858941"/>
          </a:xfrm>
        </p:spPr>
        <p:txBody>
          <a:bodyPr anchor="t"/>
          <a:lstStyle/>
          <a:p>
            <a:r>
              <a:rPr lang="en-US"/>
              <a:t>Click to edit Master title style</a:t>
            </a:r>
            <a:endParaRPr lang="en-US" dirty="0"/>
          </a:p>
        </p:txBody>
      </p:sp>
      <p:sp>
        <p:nvSpPr>
          <p:cNvPr id="10" name="Picture Placeholder 9">
            <a:extLst>
              <a:ext uri="{FF2B5EF4-FFF2-40B4-BE49-F238E27FC236}">
                <a16:creationId xmlns:a16="http://schemas.microsoft.com/office/drawing/2014/main" id="{3CA946DA-5AE8-39E2-3ADD-B8F06308C1C6}"/>
              </a:ext>
            </a:extLst>
          </p:cNvPr>
          <p:cNvSpPr>
            <a:spLocks noGrp="1"/>
          </p:cNvSpPr>
          <p:nvPr>
            <p:ph type="pic" sz="quarter" idx="13" hasCustomPrompt="1"/>
          </p:nvPr>
        </p:nvSpPr>
        <p:spPr>
          <a:xfrm>
            <a:off x="1143000" y="685800"/>
            <a:ext cx="6476915" cy="5257800"/>
          </a:xfrm>
          <a:prstGeom prst="roundRect">
            <a:avLst/>
          </a:prstGeom>
          <a:blipFill dpi="0" rotWithShape="1">
            <a:blip r:embed="rId2" cstate="email">
              <a:alphaModFix amt="60000"/>
              <a:extLst>
                <a:ext uri="{28A0092B-C50C-407E-A947-70E740481C1C}">
                  <a14:useLocalDpi xmlns:a14="http://schemas.microsoft.com/office/drawing/2010/main"/>
                </a:ext>
              </a:extLst>
            </a:blip>
            <a:srcRect/>
            <a:stretch>
              <a:fillRect/>
            </a:stretch>
          </a:blipFill>
        </p:spPr>
        <p:txBody>
          <a:bodyPr wrap="square">
            <a:noAutofit/>
          </a:bodyPr>
          <a:lstStyle>
            <a:lvl1pPr marL="0" indent="0">
              <a:buNone/>
              <a:defRPr/>
            </a:lvl1pPr>
          </a:lstStyle>
          <a:p>
            <a:r>
              <a:rPr lang="en-US" dirty="0"/>
              <a:t>   </a:t>
            </a:r>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8326957" y="2793033"/>
            <a:ext cx="2717068" cy="2833042"/>
          </a:xfrm>
        </p:spPr>
        <p:txBody>
          <a:bodyPr vert="horz" lIns="91440" tIns="45720" rIns="91440" bIns="45720" rtlCol="0">
            <a:normAutofit/>
          </a:bodyPr>
          <a:lstStyle>
            <a:lvl1pPr marL="0" indent="0">
              <a:spcBef>
                <a:spcPts val="0"/>
              </a:spcBef>
              <a:buNone/>
              <a:defRPr lang="en-US" dirty="0"/>
            </a:lvl1pPr>
            <a:lvl2pPr marL="228600" indent="0">
              <a:spcBef>
                <a:spcPts val="0"/>
              </a:spcBef>
              <a:buNone/>
              <a:defRPr lang="en-US" dirty="0"/>
            </a:lvl2pPr>
            <a:lvl3pPr marL="457200" indent="0">
              <a:spcBef>
                <a:spcPts val="0"/>
              </a:spcBef>
              <a:buNone/>
              <a:defRPr lang="en-US" dirty="0"/>
            </a:lvl3pPr>
            <a:lvl4pPr marL="685800" indent="0">
              <a:spcBef>
                <a:spcPts val="0"/>
              </a:spcBef>
              <a:buNone/>
              <a:defRPr lang="en-US" dirty="0"/>
            </a:lvl4pPr>
            <a:lvl5pPr marL="914400" indent="0">
              <a:spcBef>
                <a:spcPts val="0"/>
              </a:spcBef>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152401" y="6400800"/>
            <a:ext cx="5943600" cy="457200"/>
          </a:xfrm>
        </p:spPr>
        <p:txBody>
          <a:body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10048450" y="6400800"/>
            <a:ext cx="995575" cy="457200"/>
          </a:xfrm>
        </p:spPr>
        <p:txBody>
          <a:bodyPr/>
          <a:lstStyle>
            <a:lvl1pPr>
              <a:defRPr>
                <a:solidFill>
                  <a:schemeClr val="tx1"/>
                </a:solidFill>
                <a:effectLst/>
              </a:defRPr>
            </a:lvl1pPr>
          </a:lstStyle>
          <a:p>
            <a:fld id="{7030F05D-1D3B-4C2E-9FFA-DE29ED956270}" type="datetime1">
              <a:rPr lang="en-US" smtClean="0"/>
              <a:t>2/5/2026</a:t>
            </a:fld>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11044025" y="6400800"/>
            <a:ext cx="995575" cy="457200"/>
          </a:xfrm>
        </p:spPr>
        <p:txBody>
          <a:bodyPr/>
          <a:lstStyle/>
          <a:p>
            <a:fld id="{AEAA3239-9EA4-4A65-A281-97F994456D9F}" type="slidenum">
              <a:rPr lang="en-US" smtClean="0"/>
              <a:t>‹#›</a:t>
            </a:fld>
            <a:endParaRPr lang="en-US" dirty="0"/>
          </a:p>
        </p:txBody>
      </p:sp>
      <p:cxnSp>
        <p:nvCxnSpPr>
          <p:cNvPr id="3" name="Straight Connector 2">
            <a:extLst>
              <a:ext uri="{FF2B5EF4-FFF2-40B4-BE49-F238E27FC236}">
                <a16:creationId xmlns:a16="http://schemas.microsoft.com/office/drawing/2014/main" id="{C1AC5C24-4394-5215-8F84-119942C28BC5}"/>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63752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ontent">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p:txBody>
          <a:bodyPr anchor="t"/>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1142999" y="1905008"/>
            <a:ext cx="9906001" cy="403859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E676A767-B18A-4D25-AB71-95C362FFA6CA}" type="datetime1">
              <a:rPr lang="en-US" smtClean="0"/>
              <a:t>2/5/2026</a:t>
            </a:fld>
            <a:endParaRPr lang="en-US" dirty="0"/>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AEAA3239-9EA4-4A65-A281-97F994456D9F}" type="slidenum">
              <a:rPr lang="en-US" smtClean="0"/>
              <a:t>‹#›</a:t>
            </a:fld>
            <a:endParaRPr lang="en-US" dirty="0"/>
          </a:p>
        </p:txBody>
      </p:sp>
      <p:cxnSp>
        <p:nvCxnSpPr>
          <p:cNvPr id="7" name="Straight Connector 6">
            <a:extLst>
              <a:ext uri="{FF2B5EF4-FFF2-40B4-BE49-F238E27FC236}">
                <a16:creationId xmlns:a16="http://schemas.microsoft.com/office/drawing/2014/main" id="{1E99ED41-DFA2-8D2F-7F31-B856DB6B81A4}"/>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95556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with Pictur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143000" y="685801"/>
            <a:ext cx="2717067" cy="1892277"/>
          </a:xfrm>
        </p:spPr>
        <p:txBody>
          <a:bodyPr anchor="t"/>
          <a:lstStyle/>
          <a:p>
            <a:r>
              <a:rPr lang="en-US" dirty="0"/>
              <a:t>Click to edit Master title style</a:t>
            </a:r>
          </a:p>
        </p:txBody>
      </p:sp>
      <p:sp>
        <p:nvSpPr>
          <p:cNvPr id="11" name="Content Placeholder 7">
            <a:extLst>
              <a:ext uri="{FF2B5EF4-FFF2-40B4-BE49-F238E27FC236}">
                <a16:creationId xmlns:a16="http://schemas.microsoft.com/office/drawing/2014/main" id="{B3FABB3D-30D3-4F01-12AE-0D7193700279}"/>
              </a:ext>
            </a:extLst>
          </p:cNvPr>
          <p:cNvSpPr>
            <a:spLocks noGrp="1"/>
          </p:cNvSpPr>
          <p:nvPr>
            <p:ph sz="quarter" idx="16"/>
          </p:nvPr>
        </p:nvSpPr>
        <p:spPr>
          <a:xfrm>
            <a:off x="1143000" y="2793033"/>
            <a:ext cx="2717068" cy="2833042"/>
          </a:xfrm>
        </p:spPr>
        <p:txBody>
          <a:bodyPr vert="horz" lIns="91440" tIns="45720" rIns="91440" bIns="45720" rtlCol="0">
            <a:normAutofit/>
          </a:bodyPr>
          <a:lstStyle>
            <a:lvl1pPr marL="0" indent="0">
              <a:spcBef>
                <a:spcPts val="0"/>
              </a:spcBef>
              <a:buNone/>
              <a:defRPr lang="en-US" dirty="0"/>
            </a:lvl1pPr>
            <a:lvl2pPr marL="228600" indent="0">
              <a:spcBef>
                <a:spcPts val="0"/>
              </a:spcBef>
              <a:buNone/>
              <a:defRPr lang="en-US" dirty="0"/>
            </a:lvl2pPr>
            <a:lvl3pPr marL="457200" indent="0">
              <a:spcBef>
                <a:spcPts val="0"/>
              </a:spcBef>
              <a:buNone/>
              <a:defRPr lang="en-US" dirty="0"/>
            </a:lvl3pPr>
            <a:lvl4pPr marL="685800" indent="0">
              <a:spcBef>
                <a:spcPts val="0"/>
              </a:spcBef>
              <a:buNone/>
              <a:defRPr lang="en-US" dirty="0"/>
            </a:lvl4pPr>
            <a:lvl5pPr marL="914400" indent="0">
              <a:spcBef>
                <a:spcPts val="0"/>
              </a:spcBef>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Picture Placeholder 9">
            <a:extLst>
              <a:ext uri="{FF2B5EF4-FFF2-40B4-BE49-F238E27FC236}">
                <a16:creationId xmlns:a16="http://schemas.microsoft.com/office/drawing/2014/main" id="{DF247FF5-7041-6BAC-2B24-D38B5823FDD0}"/>
              </a:ext>
            </a:extLst>
          </p:cNvPr>
          <p:cNvSpPr>
            <a:spLocks noGrp="1"/>
          </p:cNvSpPr>
          <p:nvPr>
            <p:ph type="pic" sz="quarter" idx="15" hasCustomPrompt="1"/>
          </p:nvPr>
        </p:nvSpPr>
        <p:spPr>
          <a:xfrm>
            <a:off x="4572085" y="685800"/>
            <a:ext cx="6476915" cy="5257800"/>
          </a:xfrm>
          <a:prstGeom prst="roundRect">
            <a:avLst/>
          </a:prstGeom>
          <a:blipFill dpi="0" rotWithShape="1">
            <a:blip r:embed="rId2" cstate="email">
              <a:alphaModFix amt="60000"/>
              <a:extLst>
                <a:ext uri="{28A0092B-C50C-407E-A947-70E740481C1C}">
                  <a14:useLocalDpi xmlns:a14="http://schemas.microsoft.com/office/drawing/2010/main"/>
                </a:ext>
              </a:extLst>
            </a:blip>
            <a:srcRect/>
            <a:stretch>
              <a:fillRect/>
            </a:stretch>
          </a:blipFill>
        </p:spPr>
        <p:txBody>
          <a:bodyPr wrap="square">
            <a:noAutofit/>
          </a:bodyPr>
          <a:lstStyle>
            <a:lvl1pPr marL="0" indent="0">
              <a:buNone/>
              <a:defRPr/>
            </a:lvl1pPr>
          </a:lstStyle>
          <a:p>
            <a:r>
              <a:rPr lang="en-US" dirty="0"/>
              <a:t>   </a:t>
            </a:r>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152400" y="6400800"/>
            <a:ext cx="5943600" cy="457200"/>
          </a:xfrm>
        </p:spPr>
        <p:txBody>
          <a:body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10058399" y="6400800"/>
            <a:ext cx="990600" cy="457200"/>
          </a:xfrm>
        </p:spPr>
        <p:txBody>
          <a:bodyPr/>
          <a:lstStyle>
            <a:lvl1pPr>
              <a:defRPr>
                <a:solidFill>
                  <a:schemeClr val="tx1"/>
                </a:solidFill>
                <a:effectLst/>
              </a:defRPr>
            </a:lvl1pPr>
          </a:lstStyle>
          <a:p>
            <a:fld id="{1B2FE6D2-B81D-4429-A41B-DCED2913EA16}" type="datetime1">
              <a:rPr lang="en-US" smtClean="0"/>
              <a:t>2/5/2026</a:t>
            </a:fld>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11049000" y="6400800"/>
            <a:ext cx="990600" cy="457200"/>
          </a:xfrm>
        </p:spPr>
        <p:txBody>
          <a:bodyPr/>
          <a:lstStyle/>
          <a:p>
            <a:fld id="{AEAA3239-9EA4-4A65-A281-97F994456D9F}" type="slidenum">
              <a:rPr lang="en-US" smtClean="0"/>
              <a:t>‹#›</a:t>
            </a:fld>
            <a:endParaRPr lang="en-US" dirty="0"/>
          </a:p>
        </p:txBody>
      </p:sp>
      <p:cxnSp>
        <p:nvCxnSpPr>
          <p:cNvPr id="4" name="Straight Connector 3">
            <a:extLst>
              <a:ext uri="{FF2B5EF4-FFF2-40B4-BE49-F238E27FC236}">
                <a16:creationId xmlns:a16="http://schemas.microsoft.com/office/drawing/2014/main" id="{722B7EA7-2EEF-FFC6-041D-2A5C43637244}"/>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1308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ontent with Picture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147762" y="4495800"/>
            <a:ext cx="3209368" cy="1447800"/>
          </a:xfrm>
        </p:spPr>
        <p:txBody>
          <a:bodyPr anchor="t">
            <a:normAutofit/>
          </a:bodyPr>
          <a:lstStyle>
            <a:lvl1pPr>
              <a:defRPr sz="3600"/>
            </a:lvl1pPr>
          </a:lstStyle>
          <a:p>
            <a:r>
              <a:rPr lang="en-US" dirty="0"/>
              <a:t>Click to edit Master title style</a:t>
            </a:r>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1143000" y="685799"/>
            <a:ext cx="9901238" cy="3595045"/>
          </a:xfrm>
          <a:prstGeom prst="roundRect">
            <a:avLst/>
          </a:prstGeom>
          <a:blipFill dpi="0" rotWithShape="1">
            <a:blip r:embed="rId2" cstate="email">
              <a:alphaModFix amt="60000"/>
              <a:extLst>
                <a:ext uri="{28A0092B-C50C-407E-A947-70E740481C1C}">
                  <a14:useLocalDpi xmlns:a14="http://schemas.microsoft.com/office/drawing/2010/main"/>
                </a:ext>
              </a:extLst>
            </a:blip>
            <a:srcRect/>
            <a:stretch>
              <a:fillRect/>
            </a:stretch>
          </a:blipFill>
        </p:spPr>
        <p:txBody>
          <a:bodyPr/>
          <a:lstStyle>
            <a:lvl1pPr marL="0" indent="0">
              <a:buNone/>
              <a:defRPr/>
            </a:lvl1pPr>
          </a:lstStyle>
          <a:p>
            <a:r>
              <a:rPr lang="en-US" dirty="0"/>
              <a:t>   </a:t>
            </a:r>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4572087" y="4495800"/>
            <a:ext cx="6476914" cy="1430536"/>
          </a:xfrm>
        </p:spPr>
        <p:txBody>
          <a:bodyPr vert="horz" lIns="91440" tIns="45720" rIns="91440" bIns="45720" rtlCol="0">
            <a:normAutofit/>
          </a:bodyPr>
          <a:lstStyle>
            <a:lvl1pPr marL="0" indent="0">
              <a:spcBef>
                <a:spcPts val="0"/>
              </a:spcBef>
              <a:buNone/>
              <a:defRPr lang="en-US" dirty="0"/>
            </a:lvl1pPr>
            <a:lvl2pPr marL="228600" indent="0">
              <a:spcBef>
                <a:spcPts val="0"/>
              </a:spcBef>
              <a:buNone/>
              <a:defRPr lang="en-US" dirty="0"/>
            </a:lvl2pPr>
            <a:lvl3pPr marL="457200" indent="0">
              <a:spcBef>
                <a:spcPts val="0"/>
              </a:spcBef>
              <a:buNone/>
              <a:defRPr lang="en-US" dirty="0"/>
            </a:lvl3pPr>
            <a:lvl4pPr marL="685800" indent="0">
              <a:spcBef>
                <a:spcPts val="0"/>
              </a:spcBef>
              <a:buNone/>
              <a:defRPr lang="en-US" dirty="0"/>
            </a:lvl4pPr>
            <a:lvl5pPr marL="914400" indent="0">
              <a:spcBef>
                <a:spcPts val="0"/>
              </a:spcBef>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10058401" y="6400800"/>
            <a:ext cx="990599" cy="457200"/>
          </a:xfrm>
        </p:spPr>
        <p:txBody>
          <a:bodyPr/>
          <a:lstStyle/>
          <a:p>
            <a:fld id="{2A986E4C-26E7-40BC-8DDD-DE3A2F7C8B9D}" type="datetime1">
              <a:rPr lang="en-US" smtClean="0"/>
              <a:t>2/5/2026</a:t>
            </a:fld>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AEAA3239-9EA4-4A65-A281-97F994456D9F}" type="slidenum">
              <a:rPr lang="en-US" smtClean="0"/>
              <a:t>‹#›</a:t>
            </a:fld>
            <a:endParaRPr lang="en-US" dirty="0"/>
          </a:p>
        </p:txBody>
      </p:sp>
      <p:cxnSp>
        <p:nvCxnSpPr>
          <p:cNvPr id="3" name="Straight Connector 2">
            <a:extLst>
              <a:ext uri="{FF2B5EF4-FFF2-40B4-BE49-F238E27FC236}">
                <a16:creationId xmlns:a16="http://schemas.microsoft.com/office/drawing/2014/main" id="{C9A47364-66B2-3B4D-6600-100245734C9A}"/>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45941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ontent with Picture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7417489" y="685799"/>
            <a:ext cx="3620525" cy="927545"/>
          </a:xfrm>
        </p:spPr>
        <p:txBody>
          <a:bodyPr anchor="t">
            <a:normAutofit/>
          </a:bodyPr>
          <a:lstStyle>
            <a:lvl1pPr>
              <a:defRPr sz="3600"/>
            </a:lvl1pPr>
          </a:lstStyle>
          <a:p>
            <a:r>
              <a:rPr lang="en-US" dirty="0"/>
              <a:t>Click to edit Master title style</a:t>
            </a:r>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1143000" y="685800"/>
            <a:ext cx="5562600" cy="5257800"/>
          </a:xfrm>
          <a:prstGeom prst="roundRect">
            <a:avLst/>
          </a:prstGeom>
          <a:blipFill dpi="0" rotWithShape="1">
            <a:blip r:embed="rId2" cstate="email">
              <a:alphaModFix amt="60000"/>
              <a:extLst>
                <a:ext uri="{28A0092B-C50C-407E-A947-70E740481C1C}">
                  <a14:useLocalDpi xmlns:a14="http://schemas.microsoft.com/office/drawing/2010/main"/>
                </a:ext>
              </a:extLst>
            </a:blip>
            <a:srcRect/>
            <a:stretch>
              <a:fillRect/>
            </a:stretch>
          </a:blipFill>
        </p:spPr>
        <p:txBody>
          <a:bodyPr/>
          <a:lstStyle>
            <a:lvl1pPr marL="0" indent="0">
              <a:buNone/>
              <a:defRPr/>
            </a:lvl1pPr>
          </a:lstStyle>
          <a:p>
            <a:r>
              <a:rPr lang="en-US" dirty="0"/>
              <a:t>   </a:t>
            </a:r>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7417617" y="1828299"/>
            <a:ext cx="3620524" cy="4115301"/>
          </a:xfr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8">
            <a:extLst>
              <a:ext uri="{FF2B5EF4-FFF2-40B4-BE49-F238E27FC236}">
                <a16:creationId xmlns:a16="http://schemas.microsoft.com/office/drawing/2014/main" id="{B09198F5-FF38-389C-E060-120AC6301809}"/>
              </a:ext>
            </a:extLst>
          </p:cNvPr>
          <p:cNvSpPr>
            <a:spLocks noGrp="1"/>
          </p:cNvSpPr>
          <p:nvPr>
            <p:ph type="ftr" sz="quarter" idx="16"/>
          </p:nvPr>
        </p:nvSpPr>
        <p:spPr>
          <a:xfrm>
            <a:off x="152401" y="6400800"/>
            <a:ext cx="5943599" cy="457200"/>
          </a:xfrm>
        </p:spPr>
        <p:txBody>
          <a:bodyPr/>
          <a:lstStyle/>
          <a:p>
            <a:endParaRPr lang="en-US" dirty="0"/>
          </a:p>
        </p:txBody>
      </p:sp>
      <p:sp>
        <p:nvSpPr>
          <p:cNvPr id="4" name="Date Placeholder 3">
            <a:extLst>
              <a:ext uri="{FF2B5EF4-FFF2-40B4-BE49-F238E27FC236}">
                <a16:creationId xmlns:a16="http://schemas.microsoft.com/office/drawing/2014/main" id="{15305F20-8340-4F06-2EA5-4D05FFED4587}"/>
              </a:ext>
            </a:extLst>
          </p:cNvPr>
          <p:cNvSpPr>
            <a:spLocks noGrp="1"/>
          </p:cNvSpPr>
          <p:nvPr>
            <p:ph type="dt" sz="half" idx="15"/>
          </p:nvPr>
        </p:nvSpPr>
        <p:spPr>
          <a:xfrm>
            <a:off x="10036428" y="6400800"/>
            <a:ext cx="1001586" cy="457200"/>
          </a:xfrm>
        </p:spPr>
        <p:txBody>
          <a:bodyPr/>
          <a:lstStyle/>
          <a:p>
            <a:fld id="{F14D5DAB-1E00-43FC-9445-DAAD2ACAC73A}" type="datetime1">
              <a:rPr lang="en-US" smtClean="0"/>
              <a:t>2/5/2026</a:t>
            </a:fld>
            <a:endParaRPr lang="en-US" dirty="0"/>
          </a:p>
        </p:txBody>
      </p:sp>
      <p:sp>
        <p:nvSpPr>
          <p:cNvPr id="10" name="Slide Number Placeholder 9">
            <a:extLst>
              <a:ext uri="{FF2B5EF4-FFF2-40B4-BE49-F238E27FC236}">
                <a16:creationId xmlns:a16="http://schemas.microsoft.com/office/drawing/2014/main" id="{4963CA08-6B63-DC1E-8CB3-C323C9040122}"/>
              </a:ext>
            </a:extLst>
          </p:cNvPr>
          <p:cNvSpPr>
            <a:spLocks noGrp="1"/>
          </p:cNvSpPr>
          <p:nvPr>
            <p:ph type="sldNum" sz="quarter" idx="17"/>
          </p:nvPr>
        </p:nvSpPr>
        <p:spPr>
          <a:xfrm>
            <a:off x="11038014" y="6400800"/>
            <a:ext cx="1001586" cy="457200"/>
          </a:xfrm>
        </p:spPr>
        <p:txBody>
          <a:bodyPr/>
          <a:lstStyle/>
          <a:p>
            <a:fld id="{AEAA3239-9EA4-4A65-A281-97F994456D9F}" type="slidenum">
              <a:rPr lang="en-US" smtClean="0"/>
              <a:t>‹#›</a:t>
            </a:fld>
            <a:endParaRPr lang="en-US" dirty="0"/>
          </a:p>
        </p:txBody>
      </p:sp>
      <p:cxnSp>
        <p:nvCxnSpPr>
          <p:cNvPr id="3" name="Straight Connector 2">
            <a:extLst>
              <a:ext uri="{FF2B5EF4-FFF2-40B4-BE49-F238E27FC236}">
                <a16:creationId xmlns:a16="http://schemas.microsoft.com/office/drawing/2014/main" id="{CA7BBF56-9F54-91F7-8B07-3836137799C1}"/>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7207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with Picture 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142999" y="685800"/>
            <a:ext cx="3620524" cy="927544"/>
          </a:xfrm>
        </p:spPr>
        <p:txBody>
          <a:bodyPr anchor="t">
            <a:normAutofit/>
          </a:bodyPr>
          <a:lstStyle>
            <a:lvl1pPr>
              <a:defRPr sz="3600"/>
            </a:lvl1pPr>
          </a:lstStyle>
          <a:p>
            <a:r>
              <a:rPr lang="en-US" dirty="0"/>
              <a:t>Click to edit Master title style</a:t>
            </a:r>
          </a:p>
        </p:txBody>
      </p:sp>
      <p:sp>
        <p:nvSpPr>
          <p:cNvPr id="7" name="Content Placeholder 7">
            <a:extLst>
              <a:ext uri="{FF2B5EF4-FFF2-40B4-BE49-F238E27FC236}">
                <a16:creationId xmlns:a16="http://schemas.microsoft.com/office/drawing/2014/main" id="{A46DECC9-7986-BB68-7725-C840C27A8E91}"/>
              </a:ext>
            </a:extLst>
          </p:cNvPr>
          <p:cNvSpPr>
            <a:spLocks noGrp="1"/>
          </p:cNvSpPr>
          <p:nvPr>
            <p:ph sz="quarter" idx="18"/>
          </p:nvPr>
        </p:nvSpPr>
        <p:spPr>
          <a:xfrm>
            <a:off x="1143000" y="1828299"/>
            <a:ext cx="3620524" cy="4115301"/>
          </a:xfr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icture Placeholder 10">
            <a:extLst>
              <a:ext uri="{FF2B5EF4-FFF2-40B4-BE49-F238E27FC236}">
                <a16:creationId xmlns:a16="http://schemas.microsoft.com/office/drawing/2014/main" id="{47AACE2C-717B-D303-9874-EEBCB1CCD937}"/>
              </a:ext>
            </a:extLst>
          </p:cNvPr>
          <p:cNvSpPr>
            <a:spLocks noGrp="1"/>
          </p:cNvSpPr>
          <p:nvPr>
            <p:ph type="pic" sz="quarter" idx="13" hasCustomPrompt="1"/>
          </p:nvPr>
        </p:nvSpPr>
        <p:spPr>
          <a:xfrm>
            <a:off x="5486400" y="685800"/>
            <a:ext cx="5562600" cy="5257800"/>
          </a:xfrm>
          <a:prstGeom prst="roundRect">
            <a:avLst/>
          </a:prstGeom>
          <a:blipFill dpi="0" rotWithShape="1">
            <a:blip r:embed="rId2" cstate="email">
              <a:alphaModFix amt="60000"/>
              <a:extLst>
                <a:ext uri="{28A0092B-C50C-407E-A947-70E740481C1C}">
                  <a14:useLocalDpi xmlns:a14="http://schemas.microsoft.com/office/drawing/2010/main"/>
                </a:ext>
              </a:extLst>
            </a:blip>
            <a:srcRect/>
            <a:stretch>
              <a:fillRect/>
            </a:stretch>
          </a:blipFill>
        </p:spPr>
        <p:txBody>
          <a:bodyPr/>
          <a:lstStyle>
            <a:lvl1pPr marL="0" indent="0">
              <a:buNone/>
              <a:defRPr/>
            </a:lvl1pPr>
          </a:lstStyle>
          <a:p>
            <a:r>
              <a:rPr lang="en-US" dirty="0"/>
              <a:t>   </a:t>
            </a:r>
          </a:p>
        </p:txBody>
      </p:sp>
      <p:sp>
        <p:nvSpPr>
          <p:cNvPr id="9" name="Footer Placeholder 8">
            <a:extLst>
              <a:ext uri="{FF2B5EF4-FFF2-40B4-BE49-F238E27FC236}">
                <a16:creationId xmlns:a16="http://schemas.microsoft.com/office/drawing/2014/main" id="{B09198F5-FF38-389C-E060-120AC6301809}"/>
              </a:ext>
            </a:extLst>
          </p:cNvPr>
          <p:cNvSpPr>
            <a:spLocks noGrp="1"/>
          </p:cNvSpPr>
          <p:nvPr>
            <p:ph type="ftr" sz="quarter" idx="16"/>
          </p:nvPr>
        </p:nvSpPr>
        <p:spPr>
          <a:xfrm>
            <a:off x="152400" y="6400800"/>
            <a:ext cx="5943599" cy="457200"/>
          </a:xfrm>
        </p:spPr>
        <p:txBody>
          <a:bodyPr/>
          <a:lstStyle/>
          <a:p>
            <a:endParaRPr lang="en-US" dirty="0"/>
          </a:p>
        </p:txBody>
      </p:sp>
      <p:sp>
        <p:nvSpPr>
          <p:cNvPr id="4" name="Date Placeholder 3">
            <a:extLst>
              <a:ext uri="{FF2B5EF4-FFF2-40B4-BE49-F238E27FC236}">
                <a16:creationId xmlns:a16="http://schemas.microsoft.com/office/drawing/2014/main" id="{15305F20-8340-4F06-2EA5-4D05FFED4587}"/>
              </a:ext>
            </a:extLst>
          </p:cNvPr>
          <p:cNvSpPr>
            <a:spLocks noGrp="1"/>
          </p:cNvSpPr>
          <p:nvPr>
            <p:ph type="dt" sz="half" idx="15"/>
          </p:nvPr>
        </p:nvSpPr>
        <p:spPr>
          <a:xfrm>
            <a:off x="10058401" y="6400800"/>
            <a:ext cx="990598" cy="457200"/>
          </a:xfrm>
        </p:spPr>
        <p:txBody>
          <a:bodyPr/>
          <a:lstStyle/>
          <a:p>
            <a:fld id="{4989F924-B50F-4860-B10F-D52036B96E39}" type="datetime1">
              <a:rPr lang="en-US" smtClean="0"/>
              <a:t>2/5/2026</a:t>
            </a:fld>
            <a:endParaRPr lang="en-US" dirty="0"/>
          </a:p>
        </p:txBody>
      </p:sp>
      <p:sp>
        <p:nvSpPr>
          <p:cNvPr id="10" name="Slide Number Placeholder 9">
            <a:extLst>
              <a:ext uri="{FF2B5EF4-FFF2-40B4-BE49-F238E27FC236}">
                <a16:creationId xmlns:a16="http://schemas.microsoft.com/office/drawing/2014/main" id="{4963CA08-6B63-DC1E-8CB3-C323C9040122}"/>
              </a:ext>
            </a:extLst>
          </p:cNvPr>
          <p:cNvSpPr>
            <a:spLocks noGrp="1"/>
          </p:cNvSpPr>
          <p:nvPr>
            <p:ph type="sldNum" sz="quarter" idx="17"/>
          </p:nvPr>
        </p:nvSpPr>
        <p:spPr>
          <a:xfrm>
            <a:off x="11049000" y="6400800"/>
            <a:ext cx="990598" cy="457200"/>
          </a:xfrm>
        </p:spPr>
        <p:txBody>
          <a:bodyPr/>
          <a:lstStyle/>
          <a:p>
            <a:fld id="{AEAA3239-9EA4-4A65-A281-97F994456D9F}" type="slidenum">
              <a:rPr lang="en-US" smtClean="0"/>
              <a:t>‹#›</a:t>
            </a:fld>
            <a:endParaRPr lang="en-US" dirty="0"/>
          </a:p>
        </p:txBody>
      </p:sp>
      <p:cxnSp>
        <p:nvCxnSpPr>
          <p:cNvPr id="3" name="Straight Connector 2">
            <a:extLst>
              <a:ext uri="{FF2B5EF4-FFF2-40B4-BE49-F238E27FC236}">
                <a16:creationId xmlns:a16="http://schemas.microsoft.com/office/drawing/2014/main" id="{A1B0D76A-CF8F-ABF7-FD42-BC815738E318}"/>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18821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with Picture 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492241" y="685800"/>
            <a:ext cx="4546423" cy="914400"/>
          </a:xfrm>
        </p:spPr>
        <p:txBody>
          <a:bodyPr anchor="t">
            <a:normAutofit/>
          </a:bodyPr>
          <a:lstStyle>
            <a:lvl1pPr>
              <a:defRPr sz="3600"/>
            </a:lvl1pPr>
          </a:lstStyle>
          <a:p>
            <a:r>
              <a:rPr lang="en-US" dirty="0"/>
              <a:t>Click to edit Master title style</a:t>
            </a:r>
          </a:p>
        </p:txBody>
      </p:sp>
      <p:sp>
        <p:nvSpPr>
          <p:cNvPr id="13" name="Picture Placeholder 10">
            <a:extLst>
              <a:ext uri="{FF2B5EF4-FFF2-40B4-BE49-F238E27FC236}">
                <a16:creationId xmlns:a16="http://schemas.microsoft.com/office/drawing/2014/main" id="{373F0A7D-AD36-9BC0-CF3C-1985F174509D}"/>
              </a:ext>
            </a:extLst>
          </p:cNvPr>
          <p:cNvSpPr>
            <a:spLocks noGrp="1"/>
          </p:cNvSpPr>
          <p:nvPr>
            <p:ph type="pic" sz="quarter" idx="15" hasCustomPrompt="1"/>
          </p:nvPr>
        </p:nvSpPr>
        <p:spPr>
          <a:xfrm>
            <a:off x="1153336" y="685800"/>
            <a:ext cx="4637225" cy="5257800"/>
          </a:xfrm>
          <a:prstGeom prst="roundRect">
            <a:avLst/>
          </a:prstGeom>
          <a:blipFill dpi="0" rotWithShape="1">
            <a:blip r:embed="rId2" cstate="email">
              <a:alphaModFix amt="60000"/>
              <a:extLst>
                <a:ext uri="{28A0092B-C50C-407E-A947-70E740481C1C}">
                  <a14:useLocalDpi xmlns:a14="http://schemas.microsoft.com/office/drawing/2010/main"/>
                </a:ext>
              </a:extLst>
            </a:blip>
            <a:srcRect/>
            <a:stretch>
              <a:fillRect/>
            </a:stretch>
          </a:blipFill>
        </p:spPr>
        <p:txBody>
          <a:bodyPr/>
          <a:lstStyle>
            <a:lvl1pPr marL="0" indent="0">
              <a:buNone/>
              <a:defRPr/>
            </a:lvl1pPr>
          </a:lstStyle>
          <a:p>
            <a:r>
              <a:rPr lang="en-US" dirty="0"/>
              <a:t>   </a:t>
            </a:r>
          </a:p>
        </p:txBody>
      </p:sp>
      <p:sp>
        <p:nvSpPr>
          <p:cNvPr id="8" name="Content Placeholder 7">
            <a:extLst>
              <a:ext uri="{FF2B5EF4-FFF2-40B4-BE49-F238E27FC236}">
                <a16:creationId xmlns:a16="http://schemas.microsoft.com/office/drawing/2014/main" id="{7FF0220E-48F8-B4D9-19DE-7B457C3C221C}"/>
              </a:ext>
            </a:extLst>
          </p:cNvPr>
          <p:cNvSpPr>
            <a:spLocks noGrp="1"/>
          </p:cNvSpPr>
          <p:nvPr>
            <p:ph sz="quarter" idx="14"/>
          </p:nvPr>
        </p:nvSpPr>
        <p:spPr>
          <a:xfrm>
            <a:off x="6492241" y="1828300"/>
            <a:ext cx="4556759" cy="41153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152401" y="6404316"/>
            <a:ext cx="5943600" cy="453684"/>
          </a:xfrm>
        </p:spPr>
        <p:txBody>
          <a:body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10058400" y="6404316"/>
            <a:ext cx="990600" cy="453684"/>
          </a:xfrm>
        </p:spPr>
        <p:txBody>
          <a:bodyPr/>
          <a:lstStyle>
            <a:lvl1pPr>
              <a:defRPr>
                <a:solidFill>
                  <a:schemeClr val="tx1"/>
                </a:solidFill>
                <a:effectLst/>
              </a:defRPr>
            </a:lvl1pPr>
          </a:lstStyle>
          <a:p>
            <a:fld id="{4D02379D-477C-47F0-9322-3E7981CF2222}" type="datetime1">
              <a:rPr lang="en-US" smtClean="0"/>
              <a:t>2/5/2026</a:t>
            </a:fld>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11049000" y="6404316"/>
            <a:ext cx="990600" cy="453684"/>
          </a:xfrm>
        </p:spPr>
        <p:txBody>
          <a:bodyPr/>
          <a:lstStyle/>
          <a:p>
            <a:fld id="{AEAA3239-9EA4-4A65-A281-97F994456D9F}" type="slidenum">
              <a:rPr lang="en-US" smtClean="0"/>
              <a:t>‹#›</a:t>
            </a:fld>
            <a:endParaRPr lang="en-US" dirty="0"/>
          </a:p>
        </p:txBody>
      </p:sp>
      <p:cxnSp>
        <p:nvCxnSpPr>
          <p:cNvPr id="3" name="Straight Connector 2">
            <a:extLst>
              <a:ext uri="{FF2B5EF4-FFF2-40B4-BE49-F238E27FC236}">
                <a16:creationId xmlns:a16="http://schemas.microsoft.com/office/drawing/2014/main" id="{520D0403-0661-B304-FC30-17B8CEC938C8}"/>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89540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with Picture 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164740" y="685800"/>
            <a:ext cx="4513154" cy="914400"/>
          </a:xfrm>
        </p:spPr>
        <p:txBody>
          <a:bodyPr anchor="t">
            <a:normAutofit/>
          </a:bodyPr>
          <a:lstStyle>
            <a:lvl1pPr>
              <a:defRPr sz="3600"/>
            </a:lvl1pPr>
          </a:lstStyle>
          <a:p>
            <a:r>
              <a:rPr lang="en-US"/>
              <a:t>Click to edit Master title style</a:t>
            </a:r>
            <a:endParaRPr lang="en-US" dirty="0"/>
          </a:p>
        </p:txBody>
      </p:sp>
      <p:sp>
        <p:nvSpPr>
          <p:cNvPr id="16" name="Content Placeholder 7">
            <a:extLst>
              <a:ext uri="{FF2B5EF4-FFF2-40B4-BE49-F238E27FC236}">
                <a16:creationId xmlns:a16="http://schemas.microsoft.com/office/drawing/2014/main" id="{08C86B72-855F-890D-47EC-5A46EA634C56}"/>
              </a:ext>
            </a:extLst>
          </p:cNvPr>
          <p:cNvSpPr>
            <a:spLocks noGrp="1"/>
          </p:cNvSpPr>
          <p:nvPr>
            <p:ph sz="quarter" idx="14"/>
          </p:nvPr>
        </p:nvSpPr>
        <p:spPr>
          <a:xfrm>
            <a:off x="1164740" y="1828300"/>
            <a:ext cx="4513154" cy="41153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Picture Placeholder 10">
            <a:extLst>
              <a:ext uri="{FF2B5EF4-FFF2-40B4-BE49-F238E27FC236}">
                <a16:creationId xmlns:a16="http://schemas.microsoft.com/office/drawing/2014/main" id="{CBB37A90-5561-8836-19D2-B4DFB635D8F9}"/>
              </a:ext>
            </a:extLst>
          </p:cNvPr>
          <p:cNvSpPr>
            <a:spLocks noGrp="1"/>
          </p:cNvSpPr>
          <p:nvPr>
            <p:ph type="pic" sz="quarter" idx="15" hasCustomPrompt="1"/>
          </p:nvPr>
        </p:nvSpPr>
        <p:spPr>
          <a:xfrm>
            <a:off x="6389910" y="685800"/>
            <a:ext cx="4637225" cy="5257800"/>
          </a:xfrm>
          <a:prstGeom prst="roundRect">
            <a:avLst/>
          </a:prstGeom>
          <a:blipFill dpi="0" rotWithShape="1">
            <a:blip r:embed="rId2" cstate="email">
              <a:alphaModFix amt="60000"/>
              <a:extLst>
                <a:ext uri="{28A0092B-C50C-407E-A947-70E740481C1C}">
                  <a14:useLocalDpi xmlns:a14="http://schemas.microsoft.com/office/drawing/2010/main"/>
                </a:ext>
              </a:extLst>
            </a:blip>
            <a:srcRect/>
            <a:stretch>
              <a:fillRect/>
            </a:stretch>
          </a:blipFill>
        </p:spPr>
        <p:txBody>
          <a:bodyPr/>
          <a:lstStyle>
            <a:lvl1pPr marL="0" indent="0">
              <a:buNone/>
              <a:defRPr/>
            </a:lvl1pPr>
          </a:lstStyle>
          <a:p>
            <a:r>
              <a:rPr lang="en-US" dirty="0"/>
              <a:t>   </a:t>
            </a:r>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152401" y="6400800"/>
            <a:ext cx="5943599" cy="457200"/>
          </a:xfrm>
        </p:spPr>
        <p:txBody>
          <a:bodyPr/>
          <a:lstStyle>
            <a:lvl1pPr>
              <a:defRPr>
                <a:solidFill>
                  <a:schemeClr val="tx1"/>
                </a:solidFill>
                <a:effectLst/>
              </a:defRPr>
            </a:lvl1p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10036535" y="6400800"/>
            <a:ext cx="990600" cy="457200"/>
          </a:xfrm>
        </p:spPr>
        <p:txBody>
          <a:bodyPr/>
          <a:lstStyle/>
          <a:p>
            <a:fld id="{30FBF84D-747E-4A2D-B74C-0D1ADB9D978A}" type="datetime1">
              <a:rPr lang="en-US" smtClean="0"/>
              <a:t>2/5/2026</a:t>
            </a:fld>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11049000" y="6400800"/>
            <a:ext cx="990599" cy="457200"/>
          </a:xfrm>
        </p:spPr>
        <p:txBody>
          <a:bodyPr/>
          <a:lstStyle>
            <a:lvl1pPr>
              <a:defRPr>
                <a:solidFill>
                  <a:schemeClr val="accent1"/>
                </a:solidFill>
                <a:effectLst/>
              </a:defRPr>
            </a:lvl1pPr>
          </a:lstStyle>
          <a:p>
            <a:fld id="{AEAA3239-9EA4-4A65-A281-97F994456D9F}" type="slidenum">
              <a:rPr lang="en-US" smtClean="0"/>
              <a:pPr/>
              <a:t>‹#›</a:t>
            </a:fld>
            <a:endParaRPr lang="en-US" dirty="0"/>
          </a:p>
        </p:txBody>
      </p:sp>
      <p:cxnSp>
        <p:nvCxnSpPr>
          <p:cNvPr id="3" name="Straight Connector 2">
            <a:extLst>
              <a:ext uri="{FF2B5EF4-FFF2-40B4-BE49-F238E27FC236}">
                <a16:creationId xmlns:a16="http://schemas.microsoft.com/office/drawing/2014/main" id="{10804DAD-5BC0-9FC5-EC18-CDBE0EE36A98}"/>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13115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ntent with Picture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142999" y="3662043"/>
            <a:ext cx="2667001" cy="2281557"/>
          </a:xfrm>
        </p:spPr>
        <p:txBody>
          <a:bodyPr anchor="t">
            <a:normAutofit/>
          </a:bodyPr>
          <a:lstStyle>
            <a:lvl1pPr>
              <a:defRPr sz="3600"/>
            </a:lvl1pPr>
          </a:lstStyle>
          <a:p>
            <a:r>
              <a:rPr lang="en-US"/>
              <a:t>Click to edit Master title style</a:t>
            </a:r>
            <a:endParaRPr lang="en-US" dirty="0"/>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1142999" y="685800"/>
            <a:ext cx="9906001" cy="2757531"/>
          </a:xfrm>
          <a:prstGeom prst="roundRect">
            <a:avLst/>
          </a:prstGeom>
          <a:blipFill dpi="0" rotWithShape="1">
            <a:blip r:embed="rId2" cstate="email">
              <a:alphaModFix amt="60000"/>
              <a:extLst>
                <a:ext uri="{28A0092B-C50C-407E-A947-70E740481C1C}">
                  <a14:useLocalDpi xmlns:a14="http://schemas.microsoft.com/office/drawing/2010/main"/>
                </a:ext>
              </a:extLst>
            </a:blip>
            <a:srcRect/>
            <a:stretch>
              <a:fillRect/>
            </a:stretch>
          </a:blipFill>
        </p:spPr>
        <p:txBody>
          <a:bodyPr/>
          <a:lstStyle>
            <a:lvl1pPr marL="0" indent="0">
              <a:buNone/>
              <a:defRPr/>
            </a:lvl1pPr>
          </a:lstStyle>
          <a:p>
            <a:r>
              <a:rPr lang="en-US" dirty="0"/>
              <a:t>   </a:t>
            </a:r>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4024956" y="3662043"/>
            <a:ext cx="7024044" cy="2281557"/>
          </a:xfrm>
        </p:spPr>
        <p:txBody>
          <a:bodyPr vert="horz" lIns="91440" tIns="45720" rIns="91440" bIns="45720" rtlCol="0">
            <a:normAutofit/>
          </a:bodyPr>
          <a:lstStyle>
            <a:lvl1pPr marL="0" indent="0">
              <a:buNone/>
              <a:defRPr lang="en-US" dirty="0"/>
            </a:lvl1pPr>
            <a:lvl2pPr marL="228600" indent="0">
              <a:buNone/>
              <a:defRPr lang="en-US" dirty="0"/>
            </a:lvl2pPr>
            <a:lvl3pPr marL="457200" indent="0">
              <a:buNone/>
              <a:defRPr lang="en-US" dirty="0"/>
            </a:lvl3pPr>
            <a:lvl4pPr marL="685800" indent="0">
              <a:buNone/>
              <a:defRPr lang="en-US" dirty="0"/>
            </a:lvl4pPr>
            <a:lvl5pPr marL="914400" indent="0">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10058401" y="6400800"/>
            <a:ext cx="990599" cy="457200"/>
          </a:xfrm>
        </p:spPr>
        <p:txBody>
          <a:bodyPr/>
          <a:lstStyle/>
          <a:p>
            <a:fld id="{412F17FE-50B5-4F97-A5FE-D47BC058140D}" type="datetime1">
              <a:rPr lang="en-US" smtClean="0"/>
              <a:t>2/5/2026</a:t>
            </a:fld>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AEAA3239-9EA4-4A65-A281-97F994456D9F}" type="slidenum">
              <a:rPr lang="en-US" smtClean="0"/>
              <a:t>‹#›</a:t>
            </a:fld>
            <a:endParaRPr lang="en-US" dirty="0"/>
          </a:p>
        </p:txBody>
      </p:sp>
      <p:cxnSp>
        <p:nvCxnSpPr>
          <p:cNvPr id="3" name="Straight Connector 2">
            <a:extLst>
              <a:ext uri="{FF2B5EF4-FFF2-40B4-BE49-F238E27FC236}">
                <a16:creationId xmlns:a16="http://schemas.microsoft.com/office/drawing/2014/main" id="{F1B40F4D-4FD2-324C-CFF2-ADA23A35CFBC}"/>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609292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Content with Picture 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143001" y="707477"/>
            <a:ext cx="2743106" cy="2330454"/>
          </a:xfrm>
        </p:spPr>
        <p:txBody>
          <a:bodyPr anchor="t">
            <a:normAutofit/>
          </a:bodyPr>
          <a:lstStyle>
            <a:lvl1pPr>
              <a:defRPr sz="3600"/>
            </a:lvl1pPr>
          </a:lstStyle>
          <a:p>
            <a:r>
              <a:rPr lang="en-US"/>
              <a:t>Click to edit Master title style</a:t>
            </a:r>
            <a:endParaRPr lang="en-US" dirty="0"/>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4101063" y="707476"/>
            <a:ext cx="6947938" cy="2685824"/>
          </a:xfrm>
        </p:spPr>
        <p:txBody>
          <a:bodyPr vert="horz" lIns="91440" tIns="45720" rIns="91440" bIns="45720" rtlCol="0">
            <a:normAutofit/>
          </a:bodyPr>
          <a:lstStyle>
            <a:lvl1pPr marL="0" indent="0">
              <a:buNone/>
              <a:defRPr lang="en-US" dirty="0"/>
            </a:lvl1pPr>
            <a:lvl2pPr marL="228600" indent="0">
              <a:buNone/>
              <a:defRPr lang="en-US" dirty="0"/>
            </a:lvl2pPr>
            <a:lvl3pPr marL="457200" indent="0">
              <a:buNone/>
              <a:defRPr lang="en-US" dirty="0"/>
            </a:lvl3pPr>
            <a:lvl4pPr marL="685800" indent="0">
              <a:buNone/>
              <a:defRPr lang="en-US" dirty="0"/>
            </a:lvl4pPr>
            <a:lvl5pPr marL="914400" indent="0">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icture Placeholder 3">
            <a:extLst>
              <a:ext uri="{FF2B5EF4-FFF2-40B4-BE49-F238E27FC236}">
                <a16:creationId xmlns:a16="http://schemas.microsoft.com/office/drawing/2014/main" id="{EDB92F6E-55FC-C88B-734D-26D3B9923E69}"/>
              </a:ext>
            </a:extLst>
          </p:cNvPr>
          <p:cNvSpPr>
            <a:spLocks noGrp="1"/>
          </p:cNvSpPr>
          <p:nvPr>
            <p:ph type="pic" sz="quarter" idx="13" hasCustomPrompt="1"/>
          </p:nvPr>
        </p:nvSpPr>
        <p:spPr>
          <a:xfrm>
            <a:off x="1142999" y="3607498"/>
            <a:ext cx="9906001" cy="2330455"/>
          </a:xfrm>
          <a:prstGeom prst="roundRect">
            <a:avLst/>
          </a:prstGeom>
          <a:blipFill dpi="0" rotWithShape="1">
            <a:blip r:embed="rId2" cstate="email">
              <a:alphaModFix amt="60000"/>
              <a:extLst>
                <a:ext uri="{28A0092B-C50C-407E-A947-70E740481C1C}">
                  <a14:useLocalDpi xmlns:a14="http://schemas.microsoft.com/office/drawing/2010/main"/>
                </a:ext>
              </a:extLst>
            </a:blip>
            <a:srcRect/>
            <a:stretch>
              <a:fillRect/>
            </a:stretch>
          </a:blipFill>
        </p:spPr>
        <p:txBody>
          <a:bodyPr wrap="square">
            <a:noAutofit/>
          </a:bodyPr>
          <a:lstStyle>
            <a:lvl1pPr marL="0" indent="0">
              <a:buNone/>
              <a:defRPr/>
            </a:lvl1pPr>
          </a:lstStyle>
          <a:p>
            <a:r>
              <a:rPr lang="en-US" dirty="0"/>
              <a:t>   </a:t>
            </a:r>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152400" y="6400800"/>
            <a:ext cx="5943600" cy="457200"/>
          </a:xfrm>
        </p:spPr>
        <p:txBody>
          <a:body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10058401" y="6400800"/>
            <a:ext cx="990600" cy="457200"/>
          </a:xfrm>
        </p:spPr>
        <p:txBody>
          <a:bodyPr/>
          <a:lstStyle/>
          <a:p>
            <a:fld id="{398629FA-33AC-4B91-9F50-6A34C73DB4A5}" type="datetime1">
              <a:rPr lang="en-US" smtClean="0"/>
              <a:t>2/5/2026</a:t>
            </a:fld>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11049000" y="6400800"/>
            <a:ext cx="990599" cy="457200"/>
          </a:xfrm>
        </p:spPr>
        <p:txBody>
          <a:bodyPr/>
          <a:lstStyle/>
          <a:p>
            <a:fld id="{AEAA3239-9EA4-4A65-A281-97F994456D9F}" type="slidenum">
              <a:rPr lang="en-US" smtClean="0"/>
              <a:t>‹#›</a:t>
            </a:fld>
            <a:endParaRPr lang="en-US" dirty="0"/>
          </a:p>
        </p:txBody>
      </p:sp>
      <p:cxnSp>
        <p:nvCxnSpPr>
          <p:cNvPr id="3" name="Straight Connector 2">
            <a:extLst>
              <a:ext uri="{FF2B5EF4-FFF2-40B4-BE49-F238E27FC236}">
                <a16:creationId xmlns:a16="http://schemas.microsoft.com/office/drawing/2014/main" id="{0F6F4162-8B6A-031F-A186-63503EB5CF2B}"/>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76931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ontent with Picture 1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142999" y="685801"/>
            <a:ext cx="2667001" cy="5257800"/>
          </a:xfrm>
        </p:spPr>
        <p:txBody>
          <a:bodyPr anchor="ctr">
            <a:normAutofit/>
          </a:bodyPr>
          <a:lstStyle>
            <a:lvl1pPr>
              <a:defRPr sz="3600"/>
            </a:lvl1pPr>
          </a:lstStyle>
          <a:p>
            <a:r>
              <a:rPr lang="en-US"/>
              <a:t>Click to edit Master title style</a:t>
            </a:r>
            <a:endParaRPr lang="en-US" dirty="0"/>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4024956" y="685800"/>
            <a:ext cx="7024044" cy="2757531"/>
          </a:xfrm>
          <a:prstGeom prst="roundRect">
            <a:avLst/>
          </a:prstGeom>
          <a:blipFill dpi="0" rotWithShape="1">
            <a:blip r:embed="rId2" cstate="email">
              <a:alphaModFix amt="60000"/>
              <a:extLst>
                <a:ext uri="{28A0092B-C50C-407E-A947-70E740481C1C}">
                  <a14:useLocalDpi xmlns:a14="http://schemas.microsoft.com/office/drawing/2010/main"/>
                </a:ext>
              </a:extLst>
            </a:blip>
            <a:srcRect/>
            <a:stretch>
              <a:fillRect/>
            </a:stretch>
          </a:blipFill>
        </p:spPr>
        <p:txBody>
          <a:bodyPr/>
          <a:lstStyle>
            <a:lvl1pPr marL="0" indent="0">
              <a:buNone/>
              <a:defRPr/>
            </a:lvl1pPr>
          </a:lstStyle>
          <a:p>
            <a:r>
              <a:rPr lang="en-US" dirty="0"/>
              <a:t>   </a:t>
            </a:r>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4024956" y="3662043"/>
            <a:ext cx="7024044" cy="2281557"/>
          </a:xfrm>
        </p:spPr>
        <p:txBody>
          <a:bodyPr vert="horz" lIns="91440" tIns="45720" rIns="91440" bIns="45720" rtlCol="0">
            <a:normAutofit/>
          </a:bodyPr>
          <a:lstStyle>
            <a:lvl1pPr marL="0" indent="0">
              <a:buNone/>
              <a:defRPr lang="en-US" dirty="0"/>
            </a:lvl1pPr>
            <a:lvl2pPr marL="228600" indent="0">
              <a:buNone/>
              <a:defRPr lang="en-US" dirty="0"/>
            </a:lvl2pPr>
            <a:lvl3pPr marL="457200" indent="0">
              <a:buNone/>
              <a:defRPr lang="en-US" dirty="0"/>
            </a:lvl3pPr>
            <a:lvl4pPr marL="685800" indent="0">
              <a:buNone/>
              <a:defRPr lang="en-US" dirty="0"/>
            </a:lvl4pPr>
            <a:lvl5pPr marL="914400" indent="0">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10058401" y="6400800"/>
            <a:ext cx="990599" cy="457200"/>
          </a:xfrm>
        </p:spPr>
        <p:txBody>
          <a:bodyPr/>
          <a:lstStyle/>
          <a:p>
            <a:fld id="{4C54EB15-C6E9-4FB2-A00E-83F3272DC203}" type="datetime1">
              <a:rPr lang="en-US" smtClean="0"/>
              <a:t>2/5/2026</a:t>
            </a:fld>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AEAA3239-9EA4-4A65-A281-97F994456D9F}" type="slidenum">
              <a:rPr lang="en-US" smtClean="0"/>
              <a:t>‹#›</a:t>
            </a:fld>
            <a:endParaRPr lang="en-US" dirty="0"/>
          </a:p>
        </p:txBody>
      </p:sp>
      <p:cxnSp>
        <p:nvCxnSpPr>
          <p:cNvPr id="3" name="Straight Connector 2">
            <a:extLst>
              <a:ext uri="{FF2B5EF4-FFF2-40B4-BE49-F238E27FC236}">
                <a16:creationId xmlns:a16="http://schemas.microsoft.com/office/drawing/2014/main" id="{D12BAF7E-DB4B-FC77-1D4B-2907E790CFE1}"/>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21115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ontent with Picture 1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5304553" y="702859"/>
            <a:ext cx="5744447" cy="909869"/>
          </a:xfrm>
        </p:spPr>
        <p:txBody>
          <a:bodyPr anchor="t"/>
          <a:lstStyle/>
          <a:p>
            <a:r>
              <a:rPr lang="en-US"/>
              <a:t>Click to edit Master title style</a:t>
            </a:r>
            <a:endParaRPr lang="en-US" dirty="0"/>
          </a:p>
        </p:txBody>
      </p:sp>
      <p:sp>
        <p:nvSpPr>
          <p:cNvPr id="14" name="Picture Placeholder 13">
            <a:extLst>
              <a:ext uri="{FF2B5EF4-FFF2-40B4-BE49-F238E27FC236}">
                <a16:creationId xmlns:a16="http://schemas.microsoft.com/office/drawing/2014/main" id="{0F6718FE-EF5C-5023-A98D-91BFEF2C0337}"/>
              </a:ext>
            </a:extLst>
          </p:cNvPr>
          <p:cNvSpPr>
            <a:spLocks noGrp="1"/>
          </p:cNvSpPr>
          <p:nvPr>
            <p:ph type="pic" sz="quarter" idx="13" hasCustomPrompt="1"/>
          </p:nvPr>
        </p:nvSpPr>
        <p:spPr>
          <a:xfrm>
            <a:off x="1143000" y="702859"/>
            <a:ext cx="3417453" cy="5240741"/>
          </a:xfrm>
          <a:prstGeom prst="roundRect">
            <a:avLst/>
          </a:prstGeom>
          <a:blipFill dpi="0" rotWithShape="1">
            <a:blip r:embed="rId2" cstate="email">
              <a:alphaModFix amt="60000"/>
              <a:extLst>
                <a:ext uri="{28A0092B-C50C-407E-A947-70E740481C1C}">
                  <a14:useLocalDpi xmlns:a14="http://schemas.microsoft.com/office/drawing/2010/main"/>
                </a:ext>
              </a:extLst>
            </a:blip>
            <a:srcRect/>
            <a:stretch>
              <a:fillRect/>
            </a:stretch>
          </a:blipFill>
        </p:spPr>
        <p:txBody>
          <a:bodyPr wrap="square">
            <a:noAutofit/>
          </a:bodyPr>
          <a:lstStyle>
            <a:lvl1pPr marL="0" indent="0">
              <a:buNone/>
              <a:defRPr/>
            </a:lvl1pPr>
          </a:lstStyle>
          <a:p>
            <a:r>
              <a:rPr lang="en-US" dirty="0"/>
              <a:t>   </a:t>
            </a:r>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5305739" y="1828299"/>
            <a:ext cx="5737784" cy="4115301"/>
          </a:xfr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8">
            <a:extLst>
              <a:ext uri="{FF2B5EF4-FFF2-40B4-BE49-F238E27FC236}">
                <a16:creationId xmlns:a16="http://schemas.microsoft.com/office/drawing/2014/main" id="{C65BFCB1-FAA8-D03A-3B62-DCB2CF1CA112}"/>
              </a:ext>
            </a:extLst>
          </p:cNvPr>
          <p:cNvSpPr>
            <a:spLocks noGrp="1"/>
          </p:cNvSpPr>
          <p:nvPr>
            <p:ph type="ftr" sz="quarter" idx="16"/>
          </p:nvPr>
        </p:nvSpPr>
        <p:spPr>
          <a:xfrm>
            <a:off x="152401" y="6400800"/>
            <a:ext cx="5943600" cy="457200"/>
          </a:xfrm>
        </p:spPr>
        <p:txBody>
          <a:bodyPr/>
          <a:lstStyle/>
          <a:p>
            <a:endParaRPr lang="en-US" dirty="0"/>
          </a:p>
        </p:txBody>
      </p:sp>
      <p:sp>
        <p:nvSpPr>
          <p:cNvPr id="4" name="Date Placeholder 3">
            <a:extLst>
              <a:ext uri="{FF2B5EF4-FFF2-40B4-BE49-F238E27FC236}">
                <a16:creationId xmlns:a16="http://schemas.microsoft.com/office/drawing/2014/main" id="{1E742B5C-5438-96A4-4A2A-AE939906F8A4}"/>
              </a:ext>
            </a:extLst>
          </p:cNvPr>
          <p:cNvSpPr>
            <a:spLocks noGrp="1"/>
          </p:cNvSpPr>
          <p:nvPr>
            <p:ph type="dt" sz="half" idx="15"/>
          </p:nvPr>
        </p:nvSpPr>
        <p:spPr>
          <a:xfrm>
            <a:off x="10052921" y="6400800"/>
            <a:ext cx="990601" cy="457200"/>
          </a:xfrm>
        </p:spPr>
        <p:txBody>
          <a:bodyPr/>
          <a:lstStyle/>
          <a:p>
            <a:fld id="{F35C560A-6694-4C54-932B-EBD007D80457}" type="datetime1">
              <a:rPr lang="en-US" smtClean="0"/>
              <a:t>2/5/2026</a:t>
            </a:fld>
            <a:endParaRPr lang="en-US" dirty="0"/>
          </a:p>
        </p:txBody>
      </p:sp>
      <p:sp>
        <p:nvSpPr>
          <p:cNvPr id="10" name="Slide Number Placeholder 9">
            <a:extLst>
              <a:ext uri="{FF2B5EF4-FFF2-40B4-BE49-F238E27FC236}">
                <a16:creationId xmlns:a16="http://schemas.microsoft.com/office/drawing/2014/main" id="{0A608994-46CD-AAE0-DCC4-A59D26254D84}"/>
              </a:ext>
            </a:extLst>
          </p:cNvPr>
          <p:cNvSpPr>
            <a:spLocks noGrp="1"/>
          </p:cNvSpPr>
          <p:nvPr>
            <p:ph type="sldNum" sz="quarter" idx="17"/>
          </p:nvPr>
        </p:nvSpPr>
        <p:spPr>
          <a:xfrm>
            <a:off x="11049000" y="6400800"/>
            <a:ext cx="990600" cy="457200"/>
          </a:xfrm>
        </p:spPr>
        <p:txBody>
          <a:bodyPr/>
          <a:lstStyle/>
          <a:p>
            <a:fld id="{AEAA3239-9EA4-4A65-A281-97F994456D9F}" type="slidenum">
              <a:rPr lang="en-US" smtClean="0"/>
              <a:t>‹#›</a:t>
            </a:fld>
            <a:endParaRPr lang="en-US" dirty="0"/>
          </a:p>
        </p:txBody>
      </p:sp>
      <p:cxnSp>
        <p:nvCxnSpPr>
          <p:cNvPr id="3" name="Straight Connector 2">
            <a:extLst>
              <a:ext uri="{FF2B5EF4-FFF2-40B4-BE49-F238E27FC236}">
                <a16:creationId xmlns:a16="http://schemas.microsoft.com/office/drawing/2014/main" id="{0234F062-E526-E361-D4BD-72E769199F9A}"/>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23058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with Pictur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1143001" y="2327554"/>
            <a:ext cx="3914086" cy="3656368"/>
          </a:xfrm>
        </p:spPr>
        <p:txBody>
          <a:bodyPr vert="horz" lIns="91440" tIns="45720" rIns="91440" bIns="45720" rtlCol="0" anchor="t">
            <a:normAutofit/>
          </a:bodyPr>
          <a:lstStyle>
            <a:lvl1pPr>
              <a:defRPr lang="en-US" sz="4800" dirty="0"/>
            </a:lvl1pPr>
          </a:lstStyle>
          <a:p>
            <a:pPr lvl="0"/>
            <a:r>
              <a:rPr lang="en-US" dirty="0"/>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1164817" y="685799"/>
            <a:ext cx="3174160" cy="1458873"/>
          </a:xfrm>
        </p:spPr>
        <p:txBody>
          <a:bodyPr vert="horz" lIns="91440" tIns="45720" rIns="91440" bIns="45720" rtlCol="0" anchor="b">
            <a:normAutofit/>
          </a:bodyPr>
          <a:lstStyle>
            <a:lvl1pPr marL="0" indent="0">
              <a:spcBef>
                <a:spcPts val="0"/>
              </a:spcBef>
              <a:buNone/>
              <a:defRPr lang="en-US" sz="2000" b="1" i="0" dirty="0">
                <a:solidFill>
                  <a:schemeClr val="accent1"/>
                </a:solidFill>
                <a:latin typeface="+mn-lt"/>
              </a:defRPr>
            </a:lvl1pPr>
          </a:lstStyle>
          <a:p>
            <a:pPr lvl="0"/>
            <a:r>
              <a:rPr lang="en-US"/>
              <a:t>Click to edit Master subtitle style</a:t>
            </a:r>
            <a:endParaRPr lang="en-US" dirty="0"/>
          </a:p>
        </p:txBody>
      </p:sp>
      <p:sp>
        <p:nvSpPr>
          <p:cNvPr id="11" name="Picture Placeholder 10">
            <a:extLst>
              <a:ext uri="{FF2B5EF4-FFF2-40B4-BE49-F238E27FC236}">
                <a16:creationId xmlns:a16="http://schemas.microsoft.com/office/drawing/2014/main" id="{B24A208E-BD69-BB12-21B8-DA405B501FA8}"/>
              </a:ext>
            </a:extLst>
          </p:cNvPr>
          <p:cNvSpPr>
            <a:spLocks noGrp="1"/>
          </p:cNvSpPr>
          <p:nvPr>
            <p:ph type="pic" sz="quarter" idx="13" hasCustomPrompt="1"/>
          </p:nvPr>
        </p:nvSpPr>
        <p:spPr>
          <a:xfrm>
            <a:off x="5769104" y="685800"/>
            <a:ext cx="5258080" cy="5257800"/>
          </a:xfrm>
          <a:prstGeom prst="roundRect">
            <a:avLst/>
          </a:prstGeom>
          <a:blipFill dpi="0" rotWithShape="1">
            <a:blip r:embed="rId2" cstate="email">
              <a:alphaModFix amt="60000"/>
              <a:extLst>
                <a:ext uri="{28A0092B-C50C-407E-A947-70E740481C1C}">
                  <a14:useLocalDpi xmlns:a14="http://schemas.microsoft.com/office/drawing/2010/main"/>
                </a:ext>
              </a:extLst>
            </a:blip>
            <a:srcRect/>
            <a:stretch>
              <a:fillRect/>
            </a:stretch>
          </a:blipFill>
        </p:spPr>
        <p:txBody>
          <a:bodyPr/>
          <a:lstStyle>
            <a:lvl1pPr marL="0" indent="0">
              <a:buNone/>
              <a:defRPr/>
            </a:lvl1pPr>
          </a:lstStyle>
          <a:p>
            <a:r>
              <a:rPr lang="en-US" dirty="0"/>
              <a:t>   </a:t>
            </a:r>
          </a:p>
        </p:txBody>
      </p:sp>
      <p:sp>
        <p:nvSpPr>
          <p:cNvPr id="8" name="Footer Placeholder 7">
            <a:extLst>
              <a:ext uri="{FF2B5EF4-FFF2-40B4-BE49-F238E27FC236}">
                <a16:creationId xmlns:a16="http://schemas.microsoft.com/office/drawing/2014/main" id="{9A6E6A4C-6C55-068A-43AA-78DB4D1D643B}"/>
              </a:ext>
            </a:extLst>
          </p:cNvPr>
          <p:cNvSpPr>
            <a:spLocks noGrp="1"/>
          </p:cNvSpPr>
          <p:nvPr>
            <p:ph type="ftr" sz="quarter" idx="15"/>
          </p:nvPr>
        </p:nvSpPr>
        <p:spPr>
          <a:xfrm>
            <a:off x="152400" y="6400800"/>
            <a:ext cx="5943600" cy="453602"/>
          </a:xfrm>
        </p:spPr>
        <p:txBody>
          <a:bodyPr/>
          <a:lstStyle/>
          <a:p>
            <a:endParaRPr lang="en-US" dirty="0"/>
          </a:p>
        </p:txBody>
      </p:sp>
      <p:sp>
        <p:nvSpPr>
          <p:cNvPr id="7" name="Date Placeholder 6">
            <a:extLst>
              <a:ext uri="{FF2B5EF4-FFF2-40B4-BE49-F238E27FC236}">
                <a16:creationId xmlns:a16="http://schemas.microsoft.com/office/drawing/2014/main" id="{F991F941-2D53-CC10-7947-62237A245FE0}"/>
              </a:ext>
            </a:extLst>
          </p:cNvPr>
          <p:cNvSpPr>
            <a:spLocks noGrp="1"/>
          </p:cNvSpPr>
          <p:nvPr>
            <p:ph type="dt" sz="half" idx="14"/>
          </p:nvPr>
        </p:nvSpPr>
        <p:spPr>
          <a:xfrm>
            <a:off x="10058400" y="6400800"/>
            <a:ext cx="990600" cy="453602"/>
          </a:xfrm>
        </p:spPr>
        <p:txBody>
          <a:bodyPr/>
          <a:lstStyle/>
          <a:p>
            <a:fld id="{8529DE94-2476-477B-981E-08C53D89AC9B}" type="datetime1">
              <a:rPr lang="en-US" smtClean="0"/>
              <a:t>2/5/2026</a:t>
            </a:fld>
            <a:endParaRPr lang="en-US" dirty="0"/>
          </a:p>
        </p:txBody>
      </p:sp>
      <p:sp>
        <p:nvSpPr>
          <p:cNvPr id="9" name="Slide Number Placeholder 8">
            <a:extLst>
              <a:ext uri="{FF2B5EF4-FFF2-40B4-BE49-F238E27FC236}">
                <a16:creationId xmlns:a16="http://schemas.microsoft.com/office/drawing/2014/main" id="{C1A2CCFF-14A7-08A8-4465-732CD8928728}"/>
              </a:ext>
            </a:extLst>
          </p:cNvPr>
          <p:cNvSpPr>
            <a:spLocks noGrp="1"/>
          </p:cNvSpPr>
          <p:nvPr>
            <p:ph type="sldNum" sz="quarter" idx="16"/>
          </p:nvPr>
        </p:nvSpPr>
        <p:spPr>
          <a:xfrm>
            <a:off x="11049000" y="6400800"/>
            <a:ext cx="990600" cy="457200"/>
          </a:xfrm>
        </p:spPr>
        <p:txBody>
          <a:bodyPr/>
          <a:lstStyle/>
          <a:p>
            <a:fld id="{AEAA3239-9EA4-4A65-A281-97F994456D9F}" type="slidenum">
              <a:rPr lang="en-US" smtClean="0"/>
              <a:t>‹#›</a:t>
            </a:fld>
            <a:endParaRPr lang="en-US" dirty="0"/>
          </a:p>
        </p:txBody>
      </p:sp>
      <p:cxnSp>
        <p:nvCxnSpPr>
          <p:cNvPr id="5" name="Straight Connector 4">
            <a:extLst>
              <a:ext uri="{FF2B5EF4-FFF2-40B4-BE49-F238E27FC236}">
                <a16:creationId xmlns:a16="http://schemas.microsoft.com/office/drawing/2014/main" id="{5014B7BE-0A4F-0031-AC74-6519ACD526D2}"/>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5418565"/>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with Picture 1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143000" y="702859"/>
            <a:ext cx="5744448" cy="894860"/>
          </a:xfrm>
        </p:spPr>
        <p:txBody>
          <a:bodyPr anchor="b"/>
          <a:lstStyle/>
          <a:p>
            <a:r>
              <a:rPr lang="en-US" dirty="0"/>
              <a:t>Click to edit Master title style</a:t>
            </a:r>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1143000" y="1843924"/>
            <a:ext cx="5744447" cy="4099676"/>
          </a:xfr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Picture Placeholder 13">
            <a:extLst>
              <a:ext uri="{FF2B5EF4-FFF2-40B4-BE49-F238E27FC236}">
                <a16:creationId xmlns:a16="http://schemas.microsoft.com/office/drawing/2014/main" id="{D5B6C620-74FA-0279-5BC5-97091F2D268B}"/>
              </a:ext>
            </a:extLst>
          </p:cNvPr>
          <p:cNvSpPr>
            <a:spLocks noGrp="1"/>
          </p:cNvSpPr>
          <p:nvPr>
            <p:ph type="pic" sz="quarter" idx="13" hasCustomPrompt="1"/>
          </p:nvPr>
        </p:nvSpPr>
        <p:spPr>
          <a:xfrm>
            <a:off x="7631547" y="702859"/>
            <a:ext cx="3417453" cy="5240741"/>
          </a:xfrm>
          <a:prstGeom prst="roundRect">
            <a:avLst/>
          </a:prstGeom>
          <a:blipFill dpi="0" rotWithShape="1">
            <a:blip r:embed="rId2" cstate="email">
              <a:alphaModFix amt="60000"/>
              <a:extLst>
                <a:ext uri="{28A0092B-C50C-407E-A947-70E740481C1C}">
                  <a14:useLocalDpi xmlns:a14="http://schemas.microsoft.com/office/drawing/2010/main"/>
                </a:ext>
              </a:extLst>
            </a:blip>
            <a:srcRect/>
            <a:stretch>
              <a:fillRect/>
            </a:stretch>
          </a:blipFill>
        </p:spPr>
        <p:txBody>
          <a:bodyPr wrap="square">
            <a:noAutofit/>
          </a:bodyPr>
          <a:lstStyle>
            <a:lvl1pPr marL="0" indent="0">
              <a:buNone/>
              <a:defRPr/>
            </a:lvl1pPr>
          </a:lstStyle>
          <a:p>
            <a:r>
              <a:rPr lang="en-US" dirty="0"/>
              <a:t>   </a:t>
            </a:r>
          </a:p>
        </p:txBody>
      </p:sp>
      <p:sp>
        <p:nvSpPr>
          <p:cNvPr id="10" name="Footer Placeholder 9">
            <a:extLst>
              <a:ext uri="{FF2B5EF4-FFF2-40B4-BE49-F238E27FC236}">
                <a16:creationId xmlns:a16="http://schemas.microsoft.com/office/drawing/2014/main" id="{4515DEC4-C967-ABFB-73CF-0A90335332A4}"/>
              </a:ext>
            </a:extLst>
          </p:cNvPr>
          <p:cNvSpPr>
            <a:spLocks noGrp="1"/>
          </p:cNvSpPr>
          <p:nvPr>
            <p:ph type="ftr" sz="quarter" idx="16"/>
          </p:nvPr>
        </p:nvSpPr>
        <p:spPr>
          <a:xfrm>
            <a:off x="152400" y="6400800"/>
            <a:ext cx="5943600" cy="457200"/>
          </a:xfrm>
        </p:spPr>
        <p:txBody>
          <a:bodyPr/>
          <a:lstStyle/>
          <a:p>
            <a:endParaRPr lang="en-US" dirty="0"/>
          </a:p>
        </p:txBody>
      </p:sp>
      <p:sp>
        <p:nvSpPr>
          <p:cNvPr id="9" name="Date Placeholder 8">
            <a:extLst>
              <a:ext uri="{FF2B5EF4-FFF2-40B4-BE49-F238E27FC236}">
                <a16:creationId xmlns:a16="http://schemas.microsoft.com/office/drawing/2014/main" id="{81177663-FC76-DF36-EEB7-5BE4C6C82F3A}"/>
              </a:ext>
            </a:extLst>
          </p:cNvPr>
          <p:cNvSpPr>
            <a:spLocks noGrp="1"/>
          </p:cNvSpPr>
          <p:nvPr>
            <p:ph type="dt" sz="half" idx="15"/>
          </p:nvPr>
        </p:nvSpPr>
        <p:spPr>
          <a:xfrm>
            <a:off x="10058399" y="6400800"/>
            <a:ext cx="990600" cy="457200"/>
          </a:xfrm>
        </p:spPr>
        <p:txBody>
          <a:bodyPr/>
          <a:lstStyle/>
          <a:p>
            <a:fld id="{101DF975-D0C4-475F-9F7C-B84D5C6D229B}" type="datetime1">
              <a:rPr lang="en-US" smtClean="0"/>
              <a:t>2/5/2026</a:t>
            </a:fld>
            <a:endParaRPr lang="en-US" dirty="0"/>
          </a:p>
        </p:txBody>
      </p:sp>
      <p:sp>
        <p:nvSpPr>
          <p:cNvPr id="12" name="Slide Number Placeholder 11">
            <a:extLst>
              <a:ext uri="{FF2B5EF4-FFF2-40B4-BE49-F238E27FC236}">
                <a16:creationId xmlns:a16="http://schemas.microsoft.com/office/drawing/2014/main" id="{A5A5085F-BE80-B110-AA1F-9DD0919E27D7}"/>
              </a:ext>
            </a:extLst>
          </p:cNvPr>
          <p:cNvSpPr>
            <a:spLocks noGrp="1"/>
          </p:cNvSpPr>
          <p:nvPr>
            <p:ph type="sldNum" sz="quarter" idx="17"/>
          </p:nvPr>
        </p:nvSpPr>
        <p:spPr>
          <a:xfrm>
            <a:off x="11049000" y="6400800"/>
            <a:ext cx="990600" cy="457200"/>
          </a:xfrm>
        </p:spPr>
        <p:txBody>
          <a:bodyPr/>
          <a:lstStyle/>
          <a:p>
            <a:fld id="{AEAA3239-9EA4-4A65-A281-97F994456D9F}" type="slidenum">
              <a:rPr lang="en-US" smtClean="0"/>
              <a:t>‹#›</a:t>
            </a:fld>
            <a:endParaRPr lang="en-US" dirty="0"/>
          </a:p>
        </p:txBody>
      </p:sp>
      <p:cxnSp>
        <p:nvCxnSpPr>
          <p:cNvPr id="4" name="Straight Connector 3">
            <a:extLst>
              <a:ext uri="{FF2B5EF4-FFF2-40B4-BE49-F238E27FC236}">
                <a16:creationId xmlns:a16="http://schemas.microsoft.com/office/drawing/2014/main" id="{7CD60DA1-4793-4BB1-35F1-0A144685020B}"/>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97379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ntent with Picture 13">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143001" y="685799"/>
            <a:ext cx="9905999" cy="948457"/>
          </a:xfrm>
        </p:spPr>
        <p:txBody>
          <a:bodyPr anchor="t"/>
          <a:lstStyle/>
          <a:p>
            <a:r>
              <a:rPr lang="en-US"/>
              <a:t>Click to edit Master title style</a:t>
            </a:r>
            <a:endParaRPr lang="en-US" dirty="0"/>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1170936" y="1849212"/>
            <a:ext cx="4569056" cy="4094387"/>
          </a:xfr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Picture Placeholder 11">
            <a:extLst>
              <a:ext uri="{FF2B5EF4-FFF2-40B4-BE49-F238E27FC236}">
                <a16:creationId xmlns:a16="http://schemas.microsoft.com/office/drawing/2014/main" id="{96F64025-FA05-CC42-8294-F944BC95DD00}"/>
              </a:ext>
            </a:extLst>
          </p:cNvPr>
          <p:cNvSpPr>
            <a:spLocks noGrp="1"/>
          </p:cNvSpPr>
          <p:nvPr>
            <p:ph type="pic" sz="quarter" idx="13" hasCustomPrompt="1"/>
          </p:nvPr>
        </p:nvSpPr>
        <p:spPr>
          <a:xfrm>
            <a:off x="6452008" y="1849212"/>
            <a:ext cx="4596992" cy="4094388"/>
          </a:xfrm>
          <a:prstGeom prst="roundRect">
            <a:avLst/>
          </a:prstGeom>
          <a:blipFill dpi="0" rotWithShape="1">
            <a:blip r:embed="rId2" cstate="email">
              <a:alphaModFix amt="60000"/>
              <a:extLst>
                <a:ext uri="{28A0092B-C50C-407E-A947-70E740481C1C}">
                  <a14:useLocalDpi xmlns:a14="http://schemas.microsoft.com/office/drawing/2010/main"/>
                </a:ext>
              </a:extLst>
            </a:blip>
            <a:srcRect/>
            <a:stretch>
              <a:fillRect/>
            </a:stretch>
          </a:blipFill>
        </p:spPr>
        <p:txBody>
          <a:bodyPr vert="horz" wrap="square" lIns="91440" tIns="45720" rIns="91440" bIns="45720" rtlCol="0">
            <a:noAutofit/>
          </a:bodyPr>
          <a:lstStyle>
            <a:lvl1pPr>
              <a:defRPr lang="en-US" dirty="0"/>
            </a:lvl1pPr>
          </a:lstStyle>
          <a:p>
            <a:pPr marL="0" lvl="0" indent="0">
              <a:buNone/>
            </a:pPr>
            <a:r>
              <a:rPr lang="en-US" dirty="0"/>
              <a:t>   </a:t>
            </a:r>
          </a:p>
        </p:txBody>
      </p:sp>
      <p:sp>
        <p:nvSpPr>
          <p:cNvPr id="9" name="Footer Placeholder 8">
            <a:extLst>
              <a:ext uri="{FF2B5EF4-FFF2-40B4-BE49-F238E27FC236}">
                <a16:creationId xmlns:a16="http://schemas.microsoft.com/office/drawing/2014/main" id="{820916D3-99FA-E971-607F-14E290E58854}"/>
              </a:ext>
            </a:extLst>
          </p:cNvPr>
          <p:cNvSpPr>
            <a:spLocks noGrp="1"/>
          </p:cNvSpPr>
          <p:nvPr>
            <p:ph type="ftr" sz="quarter" idx="16"/>
          </p:nvPr>
        </p:nvSpPr>
        <p:spPr>
          <a:xfrm>
            <a:off x="152401" y="6400800"/>
            <a:ext cx="5943599" cy="457200"/>
          </a:xfrm>
        </p:spPr>
        <p:txBody>
          <a:bodyPr/>
          <a:lstStyle/>
          <a:p>
            <a:endParaRPr lang="en-US" dirty="0"/>
          </a:p>
        </p:txBody>
      </p:sp>
      <p:sp>
        <p:nvSpPr>
          <p:cNvPr id="4" name="Date Placeholder 3">
            <a:extLst>
              <a:ext uri="{FF2B5EF4-FFF2-40B4-BE49-F238E27FC236}">
                <a16:creationId xmlns:a16="http://schemas.microsoft.com/office/drawing/2014/main" id="{9F3CAD5B-18BB-E21E-3A4C-7BAACB8519A4}"/>
              </a:ext>
            </a:extLst>
          </p:cNvPr>
          <p:cNvSpPr>
            <a:spLocks noGrp="1"/>
          </p:cNvSpPr>
          <p:nvPr>
            <p:ph type="dt" sz="half" idx="15"/>
          </p:nvPr>
        </p:nvSpPr>
        <p:spPr>
          <a:xfrm>
            <a:off x="10058401" y="6400800"/>
            <a:ext cx="990599" cy="457200"/>
          </a:xfrm>
        </p:spPr>
        <p:txBody>
          <a:bodyPr/>
          <a:lstStyle/>
          <a:p>
            <a:fld id="{FD9AFD03-FE9C-40DF-B862-03968B25C24F}" type="datetime1">
              <a:rPr lang="en-US" smtClean="0"/>
              <a:t>2/5/2026</a:t>
            </a:fld>
            <a:endParaRPr lang="en-US" dirty="0"/>
          </a:p>
        </p:txBody>
      </p:sp>
      <p:sp>
        <p:nvSpPr>
          <p:cNvPr id="10" name="Slide Number Placeholder 9">
            <a:extLst>
              <a:ext uri="{FF2B5EF4-FFF2-40B4-BE49-F238E27FC236}">
                <a16:creationId xmlns:a16="http://schemas.microsoft.com/office/drawing/2014/main" id="{BBDEAB8E-8806-A459-E320-4CA2B455BFD7}"/>
              </a:ext>
            </a:extLst>
          </p:cNvPr>
          <p:cNvSpPr>
            <a:spLocks noGrp="1"/>
          </p:cNvSpPr>
          <p:nvPr>
            <p:ph type="sldNum" sz="quarter" idx="17"/>
          </p:nvPr>
        </p:nvSpPr>
        <p:spPr>
          <a:xfrm>
            <a:off x="11049000" y="6400800"/>
            <a:ext cx="990599" cy="457200"/>
          </a:xfrm>
        </p:spPr>
        <p:txBody>
          <a:bodyPr/>
          <a:lstStyle/>
          <a:p>
            <a:fld id="{AEAA3239-9EA4-4A65-A281-97F994456D9F}" type="slidenum">
              <a:rPr lang="en-US" smtClean="0"/>
              <a:t>‹#›</a:t>
            </a:fld>
            <a:endParaRPr lang="en-US" dirty="0"/>
          </a:p>
        </p:txBody>
      </p:sp>
      <p:cxnSp>
        <p:nvCxnSpPr>
          <p:cNvPr id="3" name="Straight Connector 2">
            <a:extLst>
              <a:ext uri="{FF2B5EF4-FFF2-40B4-BE49-F238E27FC236}">
                <a16:creationId xmlns:a16="http://schemas.microsoft.com/office/drawing/2014/main" id="{9177AF9D-3C1B-C06E-8ED0-0E93CB299E0C}"/>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6505782"/>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ontent with Picture 1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143000" y="685800"/>
            <a:ext cx="9906000" cy="948458"/>
          </a:xfrm>
        </p:spPr>
        <p:txBody>
          <a:bodyPr anchor="t"/>
          <a:lstStyle/>
          <a:p>
            <a:r>
              <a:rPr lang="en-US"/>
              <a:t>Click to edit Master title style</a:t>
            </a:r>
            <a:endParaRPr lang="en-US" dirty="0"/>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1143000" y="1849213"/>
            <a:ext cx="3886200" cy="4094387"/>
          </a:xfr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icture Placeholder 5">
            <a:extLst>
              <a:ext uri="{FF2B5EF4-FFF2-40B4-BE49-F238E27FC236}">
                <a16:creationId xmlns:a16="http://schemas.microsoft.com/office/drawing/2014/main" id="{71A5194B-746E-D0FD-A7D1-71D10560BCCE}"/>
              </a:ext>
            </a:extLst>
          </p:cNvPr>
          <p:cNvSpPr>
            <a:spLocks noGrp="1"/>
          </p:cNvSpPr>
          <p:nvPr>
            <p:ph type="pic" sz="quarter" idx="13" hasCustomPrompt="1"/>
          </p:nvPr>
        </p:nvSpPr>
        <p:spPr>
          <a:xfrm>
            <a:off x="5741216" y="1849213"/>
            <a:ext cx="5307785" cy="4094387"/>
          </a:xfrm>
          <a:prstGeom prst="roundRect">
            <a:avLst/>
          </a:prstGeom>
          <a:blipFill dpi="0" rotWithShape="1">
            <a:blip r:embed="rId2" cstate="email">
              <a:alphaModFix amt="60000"/>
              <a:extLst>
                <a:ext uri="{28A0092B-C50C-407E-A947-70E740481C1C}">
                  <a14:useLocalDpi xmlns:a14="http://schemas.microsoft.com/office/drawing/2010/main"/>
                </a:ext>
              </a:extLst>
            </a:blip>
            <a:srcRect/>
            <a:stretch>
              <a:fillRect/>
            </a:stretch>
          </a:blipFill>
        </p:spPr>
        <p:txBody>
          <a:bodyPr vert="horz" wrap="square" lIns="91440" tIns="45720" rIns="91440" bIns="45720" rtlCol="0">
            <a:noAutofit/>
          </a:bodyPr>
          <a:lstStyle>
            <a:lvl1pPr>
              <a:defRPr lang="en-US" dirty="0"/>
            </a:lvl1pPr>
          </a:lstStyle>
          <a:p>
            <a:pPr marL="0" lvl="0" indent="0">
              <a:buNone/>
            </a:pPr>
            <a:r>
              <a:rPr lang="en-US" dirty="0"/>
              <a:t>   </a:t>
            </a:r>
          </a:p>
        </p:txBody>
      </p:sp>
      <p:sp>
        <p:nvSpPr>
          <p:cNvPr id="9" name="Footer Placeholder 8">
            <a:extLst>
              <a:ext uri="{FF2B5EF4-FFF2-40B4-BE49-F238E27FC236}">
                <a16:creationId xmlns:a16="http://schemas.microsoft.com/office/drawing/2014/main" id="{820916D3-99FA-E971-607F-14E290E58854}"/>
              </a:ext>
            </a:extLst>
          </p:cNvPr>
          <p:cNvSpPr>
            <a:spLocks noGrp="1"/>
          </p:cNvSpPr>
          <p:nvPr>
            <p:ph type="ftr" sz="quarter" idx="16"/>
          </p:nvPr>
        </p:nvSpPr>
        <p:spPr>
          <a:xfrm>
            <a:off x="152400" y="6400800"/>
            <a:ext cx="5943600" cy="457200"/>
          </a:xfrm>
        </p:spPr>
        <p:txBody>
          <a:bodyPr/>
          <a:lstStyle/>
          <a:p>
            <a:endParaRPr lang="en-US" dirty="0"/>
          </a:p>
        </p:txBody>
      </p:sp>
      <p:sp>
        <p:nvSpPr>
          <p:cNvPr id="4" name="Date Placeholder 3">
            <a:extLst>
              <a:ext uri="{FF2B5EF4-FFF2-40B4-BE49-F238E27FC236}">
                <a16:creationId xmlns:a16="http://schemas.microsoft.com/office/drawing/2014/main" id="{9F3CAD5B-18BB-E21E-3A4C-7BAACB8519A4}"/>
              </a:ext>
            </a:extLst>
          </p:cNvPr>
          <p:cNvSpPr>
            <a:spLocks noGrp="1"/>
          </p:cNvSpPr>
          <p:nvPr>
            <p:ph type="dt" sz="half" idx="15"/>
          </p:nvPr>
        </p:nvSpPr>
        <p:spPr>
          <a:xfrm>
            <a:off x="10058401" y="6400800"/>
            <a:ext cx="990599" cy="457200"/>
          </a:xfrm>
        </p:spPr>
        <p:txBody>
          <a:bodyPr/>
          <a:lstStyle/>
          <a:p>
            <a:fld id="{2FD384AD-C61A-48D6-93CC-8F2E0CDBE1F5}" type="datetime1">
              <a:rPr lang="en-US" smtClean="0"/>
              <a:t>2/5/2026</a:t>
            </a:fld>
            <a:endParaRPr lang="en-US" dirty="0"/>
          </a:p>
        </p:txBody>
      </p:sp>
      <p:sp>
        <p:nvSpPr>
          <p:cNvPr id="10" name="Slide Number Placeholder 9">
            <a:extLst>
              <a:ext uri="{FF2B5EF4-FFF2-40B4-BE49-F238E27FC236}">
                <a16:creationId xmlns:a16="http://schemas.microsoft.com/office/drawing/2014/main" id="{BBDEAB8E-8806-A459-E320-4CA2B455BFD7}"/>
              </a:ext>
            </a:extLst>
          </p:cNvPr>
          <p:cNvSpPr>
            <a:spLocks noGrp="1"/>
          </p:cNvSpPr>
          <p:nvPr>
            <p:ph type="sldNum" sz="quarter" idx="17"/>
          </p:nvPr>
        </p:nvSpPr>
        <p:spPr>
          <a:xfrm>
            <a:off x="11049000" y="6400800"/>
            <a:ext cx="990599" cy="457200"/>
          </a:xfrm>
        </p:spPr>
        <p:txBody>
          <a:bodyPr/>
          <a:lstStyle/>
          <a:p>
            <a:fld id="{AEAA3239-9EA4-4A65-A281-97F994456D9F}" type="slidenum">
              <a:rPr lang="en-US" smtClean="0"/>
              <a:t>‹#›</a:t>
            </a:fld>
            <a:endParaRPr lang="en-US" dirty="0"/>
          </a:p>
        </p:txBody>
      </p:sp>
      <p:cxnSp>
        <p:nvCxnSpPr>
          <p:cNvPr id="3" name="Straight Connector 2">
            <a:extLst>
              <a:ext uri="{FF2B5EF4-FFF2-40B4-BE49-F238E27FC236}">
                <a16:creationId xmlns:a16="http://schemas.microsoft.com/office/drawing/2014/main" id="{3068E299-4F76-11A9-0401-93911962B31C}"/>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10751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ontent with Picture 15">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143000" y="685800"/>
            <a:ext cx="9906000" cy="941832"/>
          </a:xfrm>
        </p:spPr>
        <p:txBody>
          <a:bodyPr anchor="t"/>
          <a:lstStyle/>
          <a:p>
            <a:r>
              <a:rPr lang="en-US" dirty="0"/>
              <a:t>Click to edit Master title style</a:t>
            </a:r>
          </a:p>
        </p:txBody>
      </p:sp>
      <p:sp>
        <p:nvSpPr>
          <p:cNvPr id="12" name="Picture Placeholder 11">
            <a:extLst>
              <a:ext uri="{FF2B5EF4-FFF2-40B4-BE49-F238E27FC236}">
                <a16:creationId xmlns:a16="http://schemas.microsoft.com/office/drawing/2014/main" id="{96F64025-FA05-CC42-8294-F944BC95DD00}"/>
              </a:ext>
            </a:extLst>
          </p:cNvPr>
          <p:cNvSpPr>
            <a:spLocks noGrp="1"/>
          </p:cNvSpPr>
          <p:nvPr>
            <p:ph type="pic" sz="quarter" idx="13" hasCustomPrompt="1"/>
          </p:nvPr>
        </p:nvSpPr>
        <p:spPr>
          <a:xfrm>
            <a:off x="1143000" y="1855838"/>
            <a:ext cx="4678055" cy="4087762"/>
          </a:xfrm>
          <a:prstGeom prst="roundRect">
            <a:avLst/>
          </a:prstGeom>
          <a:blipFill dpi="0" rotWithShape="1">
            <a:blip r:embed="rId2" cstate="email">
              <a:alphaModFix amt="60000"/>
              <a:extLst>
                <a:ext uri="{28A0092B-C50C-407E-A947-70E740481C1C}">
                  <a14:useLocalDpi xmlns:a14="http://schemas.microsoft.com/office/drawing/2010/main"/>
                </a:ext>
              </a:extLst>
            </a:blip>
            <a:srcRect/>
            <a:stretch>
              <a:fillRect/>
            </a:stretch>
          </a:blipFill>
        </p:spPr>
        <p:txBody>
          <a:bodyPr vert="horz" wrap="square" lIns="91440" tIns="45720" rIns="91440" bIns="45720" rtlCol="0">
            <a:noAutofit/>
          </a:bodyPr>
          <a:lstStyle>
            <a:lvl1pPr>
              <a:defRPr lang="en-US" dirty="0"/>
            </a:lvl1pPr>
          </a:lstStyle>
          <a:p>
            <a:pPr marL="0" lvl="0" indent="0">
              <a:buNone/>
            </a:pPr>
            <a:r>
              <a:rPr lang="en-US" dirty="0"/>
              <a:t>   </a:t>
            </a:r>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6569855" y="1855839"/>
            <a:ext cx="4479145" cy="4087762"/>
          </a:xfr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8">
            <a:extLst>
              <a:ext uri="{FF2B5EF4-FFF2-40B4-BE49-F238E27FC236}">
                <a16:creationId xmlns:a16="http://schemas.microsoft.com/office/drawing/2014/main" id="{820916D3-99FA-E971-607F-14E290E58854}"/>
              </a:ext>
            </a:extLst>
          </p:cNvPr>
          <p:cNvSpPr>
            <a:spLocks noGrp="1"/>
          </p:cNvSpPr>
          <p:nvPr>
            <p:ph type="ftr" sz="quarter" idx="16"/>
          </p:nvPr>
        </p:nvSpPr>
        <p:spPr>
          <a:xfrm flipH="1">
            <a:off x="152400" y="6400800"/>
            <a:ext cx="5943600" cy="457200"/>
          </a:xfrm>
        </p:spPr>
        <p:txBody>
          <a:bodyPr/>
          <a:lstStyle/>
          <a:p>
            <a:endParaRPr lang="en-US" dirty="0"/>
          </a:p>
        </p:txBody>
      </p:sp>
      <p:sp>
        <p:nvSpPr>
          <p:cNvPr id="4" name="Date Placeholder 3">
            <a:extLst>
              <a:ext uri="{FF2B5EF4-FFF2-40B4-BE49-F238E27FC236}">
                <a16:creationId xmlns:a16="http://schemas.microsoft.com/office/drawing/2014/main" id="{9F3CAD5B-18BB-E21E-3A4C-7BAACB8519A4}"/>
              </a:ext>
            </a:extLst>
          </p:cNvPr>
          <p:cNvSpPr>
            <a:spLocks noGrp="1"/>
          </p:cNvSpPr>
          <p:nvPr>
            <p:ph type="dt" sz="half" idx="15"/>
          </p:nvPr>
        </p:nvSpPr>
        <p:spPr>
          <a:xfrm>
            <a:off x="10058400" y="6400800"/>
            <a:ext cx="990600" cy="457200"/>
          </a:xfrm>
        </p:spPr>
        <p:txBody>
          <a:bodyPr/>
          <a:lstStyle/>
          <a:p>
            <a:fld id="{614BD192-03A5-4A45-AA3A-3048777F9DA1}" type="datetime1">
              <a:rPr lang="en-US" smtClean="0"/>
              <a:t>2/5/2026</a:t>
            </a:fld>
            <a:endParaRPr lang="en-US" dirty="0"/>
          </a:p>
        </p:txBody>
      </p:sp>
      <p:sp>
        <p:nvSpPr>
          <p:cNvPr id="10" name="Slide Number Placeholder 9">
            <a:extLst>
              <a:ext uri="{FF2B5EF4-FFF2-40B4-BE49-F238E27FC236}">
                <a16:creationId xmlns:a16="http://schemas.microsoft.com/office/drawing/2014/main" id="{BBDEAB8E-8806-A459-E320-4CA2B455BFD7}"/>
              </a:ext>
            </a:extLst>
          </p:cNvPr>
          <p:cNvSpPr>
            <a:spLocks noGrp="1"/>
          </p:cNvSpPr>
          <p:nvPr>
            <p:ph type="sldNum" sz="quarter" idx="17"/>
          </p:nvPr>
        </p:nvSpPr>
        <p:spPr>
          <a:xfrm>
            <a:off x="11049000" y="6400800"/>
            <a:ext cx="990600" cy="457200"/>
          </a:xfrm>
        </p:spPr>
        <p:txBody>
          <a:bodyPr/>
          <a:lstStyle/>
          <a:p>
            <a:fld id="{AEAA3239-9EA4-4A65-A281-97F994456D9F}" type="slidenum">
              <a:rPr lang="en-US" smtClean="0"/>
              <a:t>‹#›</a:t>
            </a:fld>
            <a:endParaRPr lang="en-US" dirty="0"/>
          </a:p>
        </p:txBody>
      </p:sp>
      <p:cxnSp>
        <p:nvCxnSpPr>
          <p:cNvPr id="3" name="Straight Connector 2">
            <a:extLst>
              <a:ext uri="{FF2B5EF4-FFF2-40B4-BE49-F238E27FC236}">
                <a16:creationId xmlns:a16="http://schemas.microsoft.com/office/drawing/2014/main" id="{495B70AA-3B93-7622-1DFB-94A2304AD14A}"/>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971698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ontent with Picture 1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632168" y="685801"/>
            <a:ext cx="6416832" cy="914400"/>
          </a:xfrm>
        </p:spPr>
        <p:txBody>
          <a:bodyPr anchor="t"/>
          <a:lstStyle/>
          <a:p>
            <a:r>
              <a:rPr lang="en-US" dirty="0"/>
              <a:t>Click to edit Master title style</a:t>
            </a:r>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1143000" y="685800"/>
            <a:ext cx="2777152" cy="5257800"/>
          </a:xfrm>
          <a:prstGeom prst="roundRect">
            <a:avLst/>
          </a:prstGeom>
          <a:blipFill dpi="0" rotWithShape="1">
            <a:blip r:embed="rId2" cstate="email">
              <a:alphaModFix amt="60000"/>
              <a:extLst>
                <a:ext uri="{28A0092B-C50C-407E-A947-70E740481C1C}">
                  <a14:useLocalDpi xmlns:a14="http://schemas.microsoft.com/office/drawing/2010/main"/>
                </a:ext>
              </a:extLst>
            </a:blip>
            <a:srcRect/>
            <a:stretch>
              <a:fillRect/>
            </a:stretch>
          </a:blipFill>
        </p:spPr>
        <p:txBody>
          <a:bodyPr/>
          <a:lstStyle>
            <a:lvl1pPr marL="0" indent="0">
              <a:buNone/>
              <a:defRPr/>
            </a:lvl1pPr>
          </a:lstStyle>
          <a:p>
            <a:r>
              <a:rPr lang="en-US" dirty="0"/>
              <a:t>   </a:t>
            </a:r>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4632168" y="1828299"/>
            <a:ext cx="6416832" cy="4115300"/>
          </a:xfrm>
        </p:spPr>
        <p:txBody>
          <a:bodyPr/>
          <a:lstStyle>
            <a:lvl1pPr>
              <a:spcBef>
                <a:spcPts val="400"/>
              </a:spcBef>
              <a:defRPr/>
            </a:lvl1pPr>
            <a:lvl2pPr>
              <a:spcBef>
                <a:spcPts val="400"/>
              </a:spcBef>
              <a:defRPr/>
            </a:lvl2pPr>
            <a:lvl3pPr>
              <a:spcBef>
                <a:spcPts val="400"/>
              </a:spcBef>
              <a:defRPr/>
            </a:lvl3pPr>
            <a:lvl4pPr>
              <a:spcBef>
                <a:spcPts val="400"/>
              </a:spcBef>
              <a:defRPr/>
            </a:lvl4pPr>
            <a:lvl5pPr>
              <a:spcBef>
                <a:spcPts val="4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3">
            <a:extLst>
              <a:ext uri="{FF2B5EF4-FFF2-40B4-BE49-F238E27FC236}">
                <a16:creationId xmlns:a16="http://schemas.microsoft.com/office/drawing/2014/main" id="{5446E4B5-B423-4137-0255-D68BAC85BE95}"/>
              </a:ext>
            </a:extLst>
          </p:cNvPr>
          <p:cNvSpPr>
            <a:spLocks noGrp="1"/>
          </p:cNvSpPr>
          <p:nvPr>
            <p:ph type="ftr" sz="quarter" idx="16"/>
          </p:nvPr>
        </p:nvSpPr>
        <p:spPr>
          <a:xfrm>
            <a:off x="152400" y="6400800"/>
            <a:ext cx="5943600" cy="457200"/>
          </a:xfrm>
        </p:spPr>
        <p:txBody>
          <a:bodyPr/>
          <a:lstStyle/>
          <a:p>
            <a:endParaRPr lang="en-US" dirty="0"/>
          </a:p>
        </p:txBody>
      </p:sp>
      <p:sp>
        <p:nvSpPr>
          <p:cNvPr id="3" name="Date Placeholder 2">
            <a:extLst>
              <a:ext uri="{FF2B5EF4-FFF2-40B4-BE49-F238E27FC236}">
                <a16:creationId xmlns:a16="http://schemas.microsoft.com/office/drawing/2014/main" id="{F0BFB53A-8FDF-F131-DCF2-D7BECE95381F}"/>
              </a:ext>
            </a:extLst>
          </p:cNvPr>
          <p:cNvSpPr>
            <a:spLocks noGrp="1"/>
          </p:cNvSpPr>
          <p:nvPr>
            <p:ph type="dt" sz="half" idx="15"/>
          </p:nvPr>
        </p:nvSpPr>
        <p:spPr>
          <a:xfrm>
            <a:off x="10058400" y="6400800"/>
            <a:ext cx="990600" cy="457200"/>
          </a:xfrm>
        </p:spPr>
        <p:txBody>
          <a:bodyPr/>
          <a:lstStyle/>
          <a:p>
            <a:fld id="{688BF943-8E28-4DFB-B0DE-F00AF9279F8D}" type="datetime1">
              <a:rPr lang="en-US" smtClean="0"/>
              <a:t>2/5/2026</a:t>
            </a:fld>
            <a:endParaRPr lang="en-US" dirty="0"/>
          </a:p>
        </p:txBody>
      </p:sp>
      <p:sp>
        <p:nvSpPr>
          <p:cNvPr id="9" name="Slide Number Placeholder 8">
            <a:extLst>
              <a:ext uri="{FF2B5EF4-FFF2-40B4-BE49-F238E27FC236}">
                <a16:creationId xmlns:a16="http://schemas.microsoft.com/office/drawing/2014/main" id="{79FEC5A8-0DCB-9EEB-83E2-0411804C543D}"/>
              </a:ext>
            </a:extLst>
          </p:cNvPr>
          <p:cNvSpPr>
            <a:spLocks noGrp="1"/>
          </p:cNvSpPr>
          <p:nvPr>
            <p:ph type="sldNum" sz="quarter" idx="17"/>
          </p:nvPr>
        </p:nvSpPr>
        <p:spPr>
          <a:xfrm>
            <a:off x="11049000" y="6400800"/>
            <a:ext cx="990600" cy="457200"/>
          </a:xfrm>
        </p:spPr>
        <p:txBody>
          <a:bodyPr/>
          <a:lstStyle/>
          <a:p>
            <a:fld id="{AEAA3239-9EA4-4A65-A281-97F994456D9F}" type="slidenum">
              <a:rPr lang="en-US" smtClean="0"/>
              <a:t>‹#›</a:t>
            </a:fld>
            <a:endParaRPr lang="en-US" dirty="0"/>
          </a:p>
        </p:txBody>
      </p:sp>
      <p:cxnSp>
        <p:nvCxnSpPr>
          <p:cNvPr id="5" name="Straight Connector 4">
            <a:extLst>
              <a:ext uri="{FF2B5EF4-FFF2-40B4-BE49-F238E27FC236}">
                <a16:creationId xmlns:a16="http://schemas.microsoft.com/office/drawing/2014/main" id="{5239A83E-B0F1-03F6-74AC-D67E31FB9868}"/>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670419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with Picture 1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143000" y="694998"/>
            <a:ext cx="6407304" cy="914400"/>
          </a:xfrm>
        </p:spPr>
        <p:txBody>
          <a:bodyPr anchor="t"/>
          <a:lstStyle/>
          <a:p>
            <a:r>
              <a:rPr lang="en-US" dirty="0"/>
              <a:t>Click to edit Master title style</a:t>
            </a:r>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1142999" y="1828299"/>
            <a:ext cx="6407305" cy="411530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icture Placeholder 10">
            <a:extLst>
              <a:ext uri="{FF2B5EF4-FFF2-40B4-BE49-F238E27FC236}">
                <a16:creationId xmlns:a16="http://schemas.microsoft.com/office/drawing/2014/main" id="{A0F08A51-DDF0-F904-C832-37321BA8D046}"/>
              </a:ext>
            </a:extLst>
          </p:cNvPr>
          <p:cNvSpPr>
            <a:spLocks noGrp="1"/>
          </p:cNvSpPr>
          <p:nvPr>
            <p:ph type="pic" sz="quarter" idx="13" hasCustomPrompt="1"/>
          </p:nvPr>
        </p:nvSpPr>
        <p:spPr>
          <a:xfrm>
            <a:off x="8271848" y="685800"/>
            <a:ext cx="2777152" cy="5257800"/>
          </a:xfrm>
          <a:prstGeom prst="roundRect">
            <a:avLst/>
          </a:prstGeom>
          <a:blipFill dpi="0" rotWithShape="1">
            <a:blip r:embed="rId2" cstate="email">
              <a:alphaModFix amt="60000"/>
              <a:extLst>
                <a:ext uri="{28A0092B-C50C-407E-A947-70E740481C1C}">
                  <a14:useLocalDpi xmlns:a14="http://schemas.microsoft.com/office/drawing/2010/main"/>
                </a:ext>
              </a:extLst>
            </a:blip>
            <a:srcRect/>
            <a:stretch>
              <a:fillRect/>
            </a:stretch>
          </a:blipFill>
        </p:spPr>
        <p:txBody>
          <a:bodyPr/>
          <a:lstStyle>
            <a:lvl1pPr marL="0" indent="0">
              <a:buNone/>
              <a:defRPr/>
            </a:lvl1pPr>
          </a:lstStyle>
          <a:p>
            <a:r>
              <a:rPr lang="en-US" dirty="0"/>
              <a:t>   </a:t>
            </a:r>
          </a:p>
        </p:txBody>
      </p:sp>
      <p:sp>
        <p:nvSpPr>
          <p:cNvPr id="9" name="Footer Placeholder 8">
            <a:extLst>
              <a:ext uri="{FF2B5EF4-FFF2-40B4-BE49-F238E27FC236}">
                <a16:creationId xmlns:a16="http://schemas.microsoft.com/office/drawing/2014/main" id="{820916D3-99FA-E971-607F-14E290E58854}"/>
              </a:ext>
            </a:extLst>
          </p:cNvPr>
          <p:cNvSpPr>
            <a:spLocks noGrp="1"/>
          </p:cNvSpPr>
          <p:nvPr>
            <p:ph type="ftr" sz="quarter" idx="16"/>
          </p:nvPr>
        </p:nvSpPr>
        <p:spPr>
          <a:xfrm>
            <a:off x="152400" y="6400800"/>
            <a:ext cx="5943599" cy="457200"/>
          </a:xfrm>
        </p:spPr>
        <p:txBody>
          <a:bodyPr/>
          <a:lstStyle/>
          <a:p>
            <a:endParaRPr lang="en-US" dirty="0"/>
          </a:p>
        </p:txBody>
      </p:sp>
      <p:sp>
        <p:nvSpPr>
          <p:cNvPr id="4" name="Date Placeholder 3">
            <a:extLst>
              <a:ext uri="{FF2B5EF4-FFF2-40B4-BE49-F238E27FC236}">
                <a16:creationId xmlns:a16="http://schemas.microsoft.com/office/drawing/2014/main" id="{9F3CAD5B-18BB-E21E-3A4C-7BAACB8519A4}"/>
              </a:ext>
            </a:extLst>
          </p:cNvPr>
          <p:cNvSpPr>
            <a:spLocks noGrp="1"/>
          </p:cNvSpPr>
          <p:nvPr>
            <p:ph type="dt" sz="half" idx="15"/>
          </p:nvPr>
        </p:nvSpPr>
        <p:spPr>
          <a:xfrm>
            <a:off x="10058400" y="6400800"/>
            <a:ext cx="990600" cy="457200"/>
          </a:xfrm>
        </p:spPr>
        <p:txBody>
          <a:bodyPr/>
          <a:lstStyle/>
          <a:p>
            <a:fld id="{14FE1444-BD57-4488-BC66-780B65504E47}" type="datetime1">
              <a:rPr lang="en-US" smtClean="0"/>
              <a:t>2/5/2026</a:t>
            </a:fld>
            <a:endParaRPr lang="en-US" dirty="0"/>
          </a:p>
        </p:txBody>
      </p:sp>
      <p:sp>
        <p:nvSpPr>
          <p:cNvPr id="10" name="Slide Number Placeholder 9">
            <a:extLst>
              <a:ext uri="{FF2B5EF4-FFF2-40B4-BE49-F238E27FC236}">
                <a16:creationId xmlns:a16="http://schemas.microsoft.com/office/drawing/2014/main" id="{BBDEAB8E-8806-A459-E320-4CA2B455BFD7}"/>
              </a:ext>
            </a:extLst>
          </p:cNvPr>
          <p:cNvSpPr>
            <a:spLocks noGrp="1"/>
          </p:cNvSpPr>
          <p:nvPr>
            <p:ph type="sldNum" sz="quarter" idx="17"/>
          </p:nvPr>
        </p:nvSpPr>
        <p:spPr>
          <a:xfrm>
            <a:off x="11049000" y="6400800"/>
            <a:ext cx="990600" cy="457200"/>
          </a:xfrm>
        </p:spPr>
        <p:txBody>
          <a:bodyPr/>
          <a:lstStyle/>
          <a:p>
            <a:fld id="{AEAA3239-9EA4-4A65-A281-97F994456D9F}" type="slidenum">
              <a:rPr lang="en-US" smtClean="0"/>
              <a:t>‹#›</a:t>
            </a:fld>
            <a:endParaRPr lang="en-US" dirty="0"/>
          </a:p>
        </p:txBody>
      </p:sp>
      <p:cxnSp>
        <p:nvCxnSpPr>
          <p:cNvPr id="3" name="Straight Connector 2">
            <a:extLst>
              <a:ext uri="{FF2B5EF4-FFF2-40B4-BE49-F238E27FC236}">
                <a16:creationId xmlns:a16="http://schemas.microsoft.com/office/drawing/2014/main" id="{2500A44A-2759-A2C2-08DC-0AAFC6B55096}"/>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374822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Content with Picture 18">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143001" y="720467"/>
            <a:ext cx="3517146" cy="1628481"/>
          </a:xfrm>
        </p:spPr>
        <p:txBody>
          <a:bodyPr anchor="t">
            <a:normAutofit/>
          </a:bodyPr>
          <a:lstStyle>
            <a:lvl1pPr>
              <a:defRPr sz="3600"/>
            </a:lvl1pPr>
          </a:lstStyle>
          <a:p>
            <a:r>
              <a:rPr lang="en-US" dirty="0"/>
              <a:t>Click to edit Master title style</a:t>
            </a:r>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1143001" y="2563904"/>
            <a:ext cx="3517146" cy="3379695"/>
          </a:xfrm>
          <a:prstGeom prst="roundRect">
            <a:avLst/>
          </a:prstGeom>
          <a:blipFill dpi="0" rotWithShape="1">
            <a:blip r:embed="rId2" cstate="email">
              <a:alphaModFix amt="60000"/>
              <a:extLst>
                <a:ext uri="{28A0092B-C50C-407E-A947-70E740481C1C}">
                  <a14:useLocalDpi xmlns:a14="http://schemas.microsoft.com/office/drawing/2010/main"/>
                </a:ext>
              </a:extLst>
            </a:blip>
            <a:srcRect/>
            <a:stretch>
              <a:fillRect/>
            </a:stretch>
          </a:blipFill>
        </p:spPr>
        <p:txBody>
          <a:bodyPr/>
          <a:lstStyle>
            <a:lvl1pPr marL="0" indent="0">
              <a:buNone/>
              <a:defRPr/>
            </a:lvl1pPr>
          </a:lstStyle>
          <a:p>
            <a:r>
              <a:rPr lang="en-US" dirty="0"/>
              <a:t>   </a:t>
            </a:r>
          </a:p>
        </p:txBody>
      </p:sp>
      <p:sp>
        <p:nvSpPr>
          <p:cNvPr id="8" name="Content Placeholder 7">
            <a:extLst>
              <a:ext uri="{FF2B5EF4-FFF2-40B4-BE49-F238E27FC236}">
                <a16:creationId xmlns:a16="http://schemas.microsoft.com/office/drawing/2014/main" id="{8BAC3300-BF12-B200-9F06-8D5AC45CB7EF}"/>
              </a:ext>
            </a:extLst>
          </p:cNvPr>
          <p:cNvSpPr>
            <a:spLocks noGrp="1"/>
          </p:cNvSpPr>
          <p:nvPr>
            <p:ph sz="quarter" idx="14"/>
          </p:nvPr>
        </p:nvSpPr>
        <p:spPr>
          <a:xfrm>
            <a:off x="5372162" y="685801"/>
            <a:ext cx="5676838" cy="5257800"/>
          </a:xfr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10058401" y="6400800"/>
            <a:ext cx="990599" cy="457200"/>
          </a:xfrm>
        </p:spPr>
        <p:txBody>
          <a:bodyPr/>
          <a:lstStyle/>
          <a:p>
            <a:fld id="{2C7D6AC0-AFBC-4BF8-914C-3A003B9A62FD}" type="datetime1">
              <a:rPr lang="en-US" smtClean="0"/>
              <a:t>2/5/2026</a:t>
            </a:fld>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AEAA3239-9EA4-4A65-A281-97F994456D9F}" type="slidenum">
              <a:rPr lang="en-US" smtClean="0"/>
              <a:t>‹#›</a:t>
            </a:fld>
            <a:endParaRPr lang="en-US" dirty="0"/>
          </a:p>
        </p:txBody>
      </p:sp>
      <p:cxnSp>
        <p:nvCxnSpPr>
          <p:cNvPr id="3" name="Straight Connector 2">
            <a:extLst>
              <a:ext uri="{FF2B5EF4-FFF2-40B4-BE49-F238E27FC236}">
                <a16:creationId xmlns:a16="http://schemas.microsoft.com/office/drawing/2014/main" id="{BEC98E67-C3DE-1B21-ADC4-8C5E2F6367F0}"/>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13831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ontent with Picture 19">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172129" y="709098"/>
            <a:ext cx="2491239" cy="1639852"/>
          </a:xfrm>
        </p:spPr>
        <p:txBody>
          <a:bodyPr anchor="t">
            <a:normAutofit/>
          </a:bodyPr>
          <a:lstStyle>
            <a:lvl1pPr>
              <a:defRPr sz="3600"/>
            </a:lvl1pPr>
          </a:lstStyle>
          <a:p>
            <a:r>
              <a:rPr lang="en-US" dirty="0"/>
              <a:t>Click to edit Master title style</a:t>
            </a:r>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1172128" y="2563905"/>
            <a:ext cx="2491239" cy="3379695"/>
          </a:xfrm>
          <a:prstGeom prst="roundRect">
            <a:avLst/>
          </a:prstGeom>
          <a:blipFill dpi="0" rotWithShape="1">
            <a:blip r:embed="rId2" cstate="email">
              <a:alphaModFix amt="60000"/>
              <a:extLst>
                <a:ext uri="{28A0092B-C50C-407E-A947-70E740481C1C}">
                  <a14:useLocalDpi xmlns:a14="http://schemas.microsoft.com/office/drawing/2010/main"/>
                </a:ext>
              </a:extLst>
            </a:blip>
            <a:srcRect/>
            <a:stretch>
              <a:fillRect/>
            </a:stretch>
          </a:blipFill>
        </p:spPr>
        <p:txBody>
          <a:bodyPr/>
          <a:lstStyle>
            <a:lvl1pPr marL="0" indent="0">
              <a:buNone/>
              <a:defRPr/>
            </a:lvl1pPr>
          </a:lstStyle>
          <a:p>
            <a:r>
              <a:rPr lang="en-US" dirty="0"/>
              <a:t>   </a:t>
            </a:r>
          </a:p>
        </p:txBody>
      </p:sp>
      <p:sp>
        <p:nvSpPr>
          <p:cNvPr id="8" name="Content Placeholder 7">
            <a:extLst>
              <a:ext uri="{FF2B5EF4-FFF2-40B4-BE49-F238E27FC236}">
                <a16:creationId xmlns:a16="http://schemas.microsoft.com/office/drawing/2014/main" id="{83F7B03F-5EDA-605B-1A2E-F48896E48939}"/>
              </a:ext>
            </a:extLst>
          </p:cNvPr>
          <p:cNvSpPr>
            <a:spLocks noGrp="1"/>
          </p:cNvSpPr>
          <p:nvPr>
            <p:ph sz="quarter" idx="14"/>
          </p:nvPr>
        </p:nvSpPr>
        <p:spPr>
          <a:xfrm>
            <a:off x="4375384" y="685800"/>
            <a:ext cx="6673616" cy="5257800"/>
          </a:xfr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10058400" y="6400800"/>
            <a:ext cx="990599" cy="457200"/>
          </a:xfrm>
        </p:spPr>
        <p:txBody>
          <a:bodyPr/>
          <a:lstStyle/>
          <a:p>
            <a:fld id="{2DA2328B-B1E6-45A4-86CF-8A83B4DA9E96}" type="datetime1">
              <a:rPr lang="en-US" smtClean="0"/>
              <a:t>2/5/2026</a:t>
            </a:fld>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AEAA3239-9EA4-4A65-A281-97F994456D9F}" type="slidenum">
              <a:rPr lang="en-US" smtClean="0"/>
              <a:t>‹#›</a:t>
            </a:fld>
            <a:endParaRPr lang="en-US" dirty="0"/>
          </a:p>
        </p:txBody>
      </p:sp>
      <p:cxnSp>
        <p:nvCxnSpPr>
          <p:cNvPr id="3" name="Straight Connector 2">
            <a:extLst>
              <a:ext uri="{FF2B5EF4-FFF2-40B4-BE49-F238E27FC236}">
                <a16:creationId xmlns:a16="http://schemas.microsoft.com/office/drawing/2014/main" id="{E70BF570-92F5-4B04-EE32-8093EAC2D175}"/>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545521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Number Large">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6306E-B77F-CE22-FA8C-F08F17B5E9B4}"/>
              </a:ext>
            </a:extLst>
          </p:cNvPr>
          <p:cNvSpPr>
            <a:spLocks noGrp="1"/>
          </p:cNvSpPr>
          <p:nvPr>
            <p:ph type="title"/>
          </p:nvPr>
        </p:nvSpPr>
        <p:spPr>
          <a:xfrm>
            <a:off x="1143000" y="5243865"/>
            <a:ext cx="9906000" cy="709673"/>
          </a:xfrm>
        </p:spPr>
        <p:txBody>
          <a:bodyPr anchor="b">
            <a:normAutofit/>
          </a:bodyPr>
          <a:lstStyle>
            <a:lvl1pPr algn="ctr">
              <a:lnSpc>
                <a:spcPct val="110000"/>
              </a:lnSpc>
              <a:defRPr sz="2600" b="1" i="0">
                <a:solidFill>
                  <a:schemeClr val="bg1"/>
                </a:solidFill>
                <a:latin typeface="+mn-lt"/>
              </a:defRPr>
            </a:lvl1pPr>
          </a:lstStyle>
          <a:p>
            <a:r>
              <a:rPr lang="en-US" dirty="0"/>
              <a:t>Click to edit Master title style</a:t>
            </a:r>
          </a:p>
        </p:txBody>
      </p:sp>
      <p:sp>
        <p:nvSpPr>
          <p:cNvPr id="7" name="Content Placeholder 6">
            <a:extLst>
              <a:ext uri="{FF2B5EF4-FFF2-40B4-BE49-F238E27FC236}">
                <a16:creationId xmlns:a16="http://schemas.microsoft.com/office/drawing/2014/main" id="{E418DF0B-1F85-2BB3-D241-A3A14BF72908}"/>
              </a:ext>
            </a:extLst>
          </p:cNvPr>
          <p:cNvSpPr>
            <a:spLocks noGrp="1"/>
          </p:cNvSpPr>
          <p:nvPr>
            <p:ph sz="quarter" idx="13" hasCustomPrompt="1"/>
          </p:nvPr>
        </p:nvSpPr>
        <p:spPr>
          <a:xfrm>
            <a:off x="1143000" y="685801"/>
            <a:ext cx="9906000" cy="4329860"/>
          </a:xfrm>
        </p:spPr>
        <p:txBody>
          <a:bodyPr anchor="t">
            <a:normAutofit/>
          </a:bodyPr>
          <a:lstStyle>
            <a:lvl1pPr marL="0" indent="0" algn="ctr">
              <a:lnSpc>
                <a:spcPct val="90000"/>
              </a:lnSpc>
              <a:buNone/>
              <a:defRPr sz="25000" b="0">
                <a:solidFill>
                  <a:schemeClr val="bg1"/>
                </a:solidFill>
                <a:latin typeface="+mj-lt"/>
                <a:cs typeface="Mongolian Baiti" panose="03000500000000000000" pitchFamily="66" charset="0"/>
              </a:defRPr>
            </a:lvl1pPr>
          </a:lstStyle>
          <a:p>
            <a:pPr lvl="0"/>
            <a:r>
              <a:rPr lang="en-US" dirty="0"/>
              <a:t>##%</a:t>
            </a:r>
          </a:p>
        </p:txBody>
      </p:sp>
      <p:sp>
        <p:nvSpPr>
          <p:cNvPr id="4" name="Footer Placeholder 3">
            <a:extLst>
              <a:ext uri="{FF2B5EF4-FFF2-40B4-BE49-F238E27FC236}">
                <a16:creationId xmlns:a16="http://schemas.microsoft.com/office/drawing/2014/main" id="{C394E47C-0C77-0005-1755-14F7739DF22E}"/>
              </a:ext>
            </a:extLst>
          </p:cNvPr>
          <p:cNvSpPr>
            <a:spLocks noGrp="1"/>
          </p:cNvSpPr>
          <p:nvPr>
            <p:ph type="ftr" sz="quarter" idx="11"/>
          </p:nvPr>
        </p:nvSpPr>
        <p:spPr/>
        <p:txBody>
          <a:bodyPr/>
          <a:lstStyle>
            <a:lvl1pPr>
              <a:defRPr>
                <a:solidFill>
                  <a:schemeClr val="bg1"/>
                </a:solidFill>
              </a:defRPr>
            </a:lvl1pPr>
          </a:lstStyle>
          <a:p>
            <a:endParaRPr lang="en-US" dirty="0">
              <a:solidFill>
                <a:schemeClr val="bg1"/>
              </a:solidFill>
            </a:endParaRPr>
          </a:p>
        </p:txBody>
      </p:sp>
      <p:sp>
        <p:nvSpPr>
          <p:cNvPr id="3" name="Date Placeholder 2">
            <a:extLst>
              <a:ext uri="{FF2B5EF4-FFF2-40B4-BE49-F238E27FC236}">
                <a16:creationId xmlns:a16="http://schemas.microsoft.com/office/drawing/2014/main" id="{4A591E5F-EDEF-7D02-30E6-B960B5E45903}"/>
              </a:ext>
            </a:extLst>
          </p:cNvPr>
          <p:cNvSpPr>
            <a:spLocks noGrp="1"/>
          </p:cNvSpPr>
          <p:nvPr>
            <p:ph type="dt" sz="half" idx="10"/>
          </p:nvPr>
        </p:nvSpPr>
        <p:spPr>
          <a:xfrm>
            <a:off x="10058401" y="6400800"/>
            <a:ext cx="990599" cy="457200"/>
          </a:xfrm>
        </p:spPr>
        <p:txBody>
          <a:bodyPr/>
          <a:lstStyle>
            <a:lvl1pPr>
              <a:defRPr>
                <a:solidFill>
                  <a:schemeClr val="bg1"/>
                </a:solidFill>
              </a:defRPr>
            </a:lvl1pPr>
          </a:lstStyle>
          <a:p>
            <a:fld id="{6B38E9D8-4FC1-4DAE-99E4-835FCD288395}" type="datetime1">
              <a:rPr lang="en-US" smtClean="0"/>
              <a:t>2/5/2026</a:t>
            </a:fld>
            <a:endParaRPr lang="en-US" dirty="0"/>
          </a:p>
        </p:txBody>
      </p:sp>
      <p:sp>
        <p:nvSpPr>
          <p:cNvPr id="5" name="Slide Number Placeholder 4">
            <a:extLst>
              <a:ext uri="{FF2B5EF4-FFF2-40B4-BE49-F238E27FC236}">
                <a16:creationId xmlns:a16="http://schemas.microsoft.com/office/drawing/2014/main" id="{CA0528A9-0729-B0FB-328C-3C96994AAB3C}"/>
              </a:ext>
            </a:extLst>
          </p:cNvPr>
          <p:cNvSpPr>
            <a:spLocks noGrp="1"/>
          </p:cNvSpPr>
          <p:nvPr>
            <p:ph type="sldNum" sz="quarter" idx="12"/>
          </p:nvPr>
        </p:nvSpPr>
        <p:spPr/>
        <p:txBody>
          <a:bodyPr/>
          <a:lstStyle>
            <a:lvl1pPr>
              <a:defRPr>
                <a:solidFill>
                  <a:schemeClr val="bg1"/>
                </a:solidFill>
              </a:defRPr>
            </a:lvl1pPr>
          </a:lstStyle>
          <a:p>
            <a:fld id="{AEAA3239-9EA4-4A65-A281-97F994456D9F}" type="slidenum">
              <a:rPr lang="en-US" smtClean="0"/>
              <a:pPr/>
              <a:t>‹#›</a:t>
            </a:fld>
            <a:endParaRPr lang="en-US" dirty="0"/>
          </a:p>
        </p:txBody>
      </p:sp>
      <p:cxnSp>
        <p:nvCxnSpPr>
          <p:cNvPr id="6" name="Straight Connector 5">
            <a:extLst>
              <a:ext uri="{FF2B5EF4-FFF2-40B4-BE49-F238E27FC236}">
                <a16:creationId xmlns:a16="http://schemas.microsoft.com/office/drawing/2014/main" id="{5FA7AB40-CE07-6773-F477-107BB694C7B9}"/>
              </a:ext>
            </a:extLst>
          </p:cNvPr>
          <p:cNvCxnSpPr>
            <a:cxnSpLocks/>
          </p:cNvCxnSpPr>
          <p:nvPr userDrawn="1"/>
        </p:nvCxnSpPr>
        <p:spPr>
          <a:xfrm>
            <a:off x="0" y="6400800"/>
            <a:ext cx="12192000" cy="0"/>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0348704"/>
      </p:ext>
    </p:extLst>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umber Large 2">
    <p:bg>
      <p:bgPr>
        <a:solidFill>
          <a:schemeClr val="bg2"/>
        </a:solidFill>
        <a:effectLst/>
      </p:bgPr>
    </p:bg>
    <p:spTree>
      <p:nvGrpSpPr>
        <p:cNvPr id="1" name=""/>
        <p:cNvGrpSpPr/>
        <p:nvPr/>
      </p:nvGrpSpPr>
      <p:grpSpPr>
        <a:xfrm>
          <a:off x="0" y="0"/>
          <a:ext cx="0" cy="0"/>
          <a:chOff x="0" y="0"/>
          <a:chExt cx="0" cy="0"/>
        </a:xfrm>
      </p:grpSpPr>
      <p:sp>
        <p:nvSpPr>
          <p:cNvPr id="10" name="Title 10">
            <a:extLst>
              <a:ext uri="{FF2B5EF4-FFF2-40B4-BE49-F238E27FC236}">
                <a16:creationId xmlns:a16="http://schemas.microsoft.com/office/drawing/2014/main" id="{3CD651BA-50FB-2DF6-3F6E-69C4FCD7BA80}"/>
              </a:ext>
            </a:extLst>
          </p:cNvPr>
          <p:cNvSpPr>
            <a:spLocks noGrp="1"/>
          </p:cNvSpPr>
          <p:nvPr>
            <p:ph type="title"/>
          </p:nvPr>
        </p:nvSpPr>
        <p:spPr>
          <a:xfrm>
            <a:off x="6095999" y="4609809"/>
            <a:ext cx="4953001" cy="1343730"/>
          </a:xfrm>
        </p:spPr>
        <p:txBody>
          <a:bodyPr anchor="b"/>
          <a:lstStyle>
            <a:lvl1pPr>
              <a:lnSpc>
                <a:spcPct val="110000"/>
              </a:lnSpc>
              <a:defRPr sz="2600" b="1">
                <a:solidFill>
                  <a:schemeClr val="accent1"/>
                </a:solidFill>
                <a:latin typeface="+mn-lt"/>
              </a:defRPr>
            </a:lvl1pPr>
          </a:lstStyle>
          <a:p>
            <a:r>
              <a:rPr lang="en-US"/>
              <a:t>Click to edit Master title style</a:t>
            </a:r>
          </a:p>
        </p:txBody>
      </p:sp>
      <p:sp>
        <p:nvSpPr>
          <p:cNvPr id="9" name="Content Placeholder 9">
            <a:extLst>
              <a:ext uri="{FF2B5EF4-FFF2-40B4-BE49-F238E27FC236}">
                <a16:creationId xmlns:a16="http://schemas.microsoft.com/office/drawing/2014/main" id="{FCA4E528-A76C-88B7-F866-78D030A514D8}"/>
              </a:ext>
            </a:extLst>
          </p:cNvPr>
          <p:cNvSpPr>
            <a:spLocks noGrp="1"/>
          </p:cNvSpPr>
          <p:nvPr>
            <p:ph sz="quarter" idx="14" hasCustomPrompt="1"/>
          </p:nvPr>
        </p:nvSpPr>
        <p:spPr>
          <a:xfrm>
            <a:off x="1143000" y="685801"/>
            <a:ext cx="9906000" cy="3276600"/>
          </a:xfrm>
        </p:spPr>
        <p:txBody>
          <a:bodyPr anchor="b"/>
          <a:lstStyle>
            <a:lvl1pPr>
              <a:lnSpc>
                <a:spcPct val="90000"/>
              </a:lnSpc>
              <a:buNone/>
              <a:defRPr sz="27000">
                <a:solidFill>
                  <a:schemeClr val="tx1"/>
                </a:solidFill>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dirty="0"/>
              <a:t>##%</a:t>
            </a:r>
          </a:p>
        </p:txBody>
      </p:sp>
      <p:sp>
        <p:nvSpPr>
          <p:cNvPr id="4" name="Footer Placeholder 3">
            <a:extLst>
              <a:ext uri="{FF2B5EF4-FFF2-40B4-BE49-F238E27FC236}">
                <a16:creationId xmlns:a16="http://schemas.microsoft.com/office/drawing/2014/main" id="{C394E47C-0C77-0005-1755-14F7739DF22E}"/>
              </a:ext>
            </a:extLst>
          </p:cNvPr>
          <p:cNvSpPr>
            <a:spLocks noGrp="1"/>
          </p:cNvSpPr>
          <p:nvPr>
            <p:ph type="ftr" sz="quarter" idx="11"/>
          </p:nvPr>
        </p:nvSpPr>
        <p:spPr/>
        <p:txBody>
          <a:bodyPr/>
          <a:lstStyle>
            <a:lvl1pPr>
              <a:defRPr>
                <a:solidFill>
                  <a:schemeClr val="tx1"/>
                </a:solidFill>
              </a:defRPr>
            </a:lvl1pPr>
          </a:lstStyle>
          <a:p>
            <a:endParaRPr lang="en-US" dirty="0"/>
          </a:p>
        </p:txBody>
      </p:sp>
      <p:sp>
        <p:nvSpPr>
          <p:cNvPr id="3" name="Date Placeholder 2">
            <a:extLst>
              <a:ext uri="{FF2B5EF4-FFF2-40B4-BE49-F238E27FC236}">
                <a16:creationId xmlns:a16="http://schemas.microsoft.com/office/drawing/2014/main" id="{4A591E5F-EDEF-7D02-30E6-B960B5E45903}"/>
              </a:ext>
            </a:extLst>
          </p:cNvPr>
          <p:cNvSpPr>
            <a:spLocks noGrp="1"/>
          </p:cNvSpPr>
          <p:nvPr>
            <p:ph type="dt" sz="half" idx="10"/>
          </p:nvPr>
        </p:nvSpPr>
        <p:spPr>
          <a:xfrm>
            <a:off x="10058401" y="6400800"/>
            <a:ext cx="990599" cy="457200"/>
          </a:xfrm>
        </p:spPr>
        <p:txBody>
          <a:bodyPr/>
          <a:lstStyle>
            <a:lvl1pPr>
              <a:defRPr>
                <a:solidFill>
                  <a:schemeClr val="tx1"/>
                </a:solidFill>
              </a:defRPr>
            </a:lvl1pPr>
          </a:lstStyle>
          <a:p>
            <a:fld id="{40BAEB1E-5971-4FE0-8556-E58B94C51D44}" type="datetime1">
              <a:rPr lang="en-US" smtClean="0"/>
              <a:t>2/5/2026</a:t>
            </a:fld>
            <a:endParaRPr lang="en-US" dirty="0"/>
          </a:p>
        </p:txBody>
      </p:sp>
      <p:sp>
        <p:nvSpPr>
          <p:cNvPr id="5" name="Slide Number Placeholder 4">
            <a:extLst>
              <a:ext uri="{FF2B5EF4-FFF2-40B4-BE49-F238E27FC236}">
                <a16:creationId xmlns:a16="http://schemas.microsoft.com/office/drawing/2014/main" id="{CA0528A9-0729-B0FB-328C-3C96994AAB3C}"/>
              </a:ext>
            </a:extLst>
          </p:cNvPr>
          <p:cNvSpPr>
            <a:spLocks noGrp="1"/>
          </p:cNvSpPr>
          <p:nvPr>
            <p:ph type="sldNum" sz="quarter" idx="12"/>
          </p:nvPr>
        </p:nvSpPr>
        <p:spPr/>
        <p:txBody>
          <a:bodyPr/>
          <a:lstStyle>
            <a:lvl1pPr>
              <a:defRPr>
                <a:solidFill>
                  <a:schemeClr val="tx1"/>
                </a:solidFill>
              </a:defRPr>
            </a:lvl1pPr>
          </a:lstStyle>
          <a:p>
            <a:fld id="{AEAA3239-9EA4-4A65-A281-97F994456D9F}" type="slidenum">
              <a:rPr lang="en-US" smtClean="0"/>
              <a:pPr/>
              <a:t>‹#›</a:t>
            </a:fld>
            <a:endParaRPr lang="en-US" dirty="0"/>
          </a:p>
        </p:txBody>
      </p:sp>
      <p:cxnSp>
        <p:nvCxnSpPr>
          <p:cNvPr id="6" name="Straight Connector 5">
            <a:extLst>
              <a:ext uri="{FF2B5EF4-FFF2-40B4-BE49-F238E27FC236}">
                <a16:creationId xmlns:a16="http://schemas.microsoft.com/office/drawing/2014/main" id="{50EA5BF1-23C2-0F30-7510-43650AEC4DE0}"/>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51681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with Picture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6808017" y="2015442"/>
            <a:ext cx="4240984" cy="3960242"/>
          </a:xfrm>
        </p:spPr>
        <p:txBody>
          <a:bodyPr vert="horz" lIns="91440" tIns="45720" rIns="91440" bIns="45720" rtlCol="0" anchor="t">
            <a:normAutofit/>
          </a:bodyPr>
          <a:lstStyle>
            <a:lvl1pPr>
              <a:defRPr lang="en-US" sz="5400" dirty="0"/>
            </a:lvl1pPr>
          </a:lstStyle>
          <a:p>
            <a:pPr lvl="0"/>
            <a:r>
              <a:rPr lang="en-US" dirty="0"/>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6808016" y="685800"/>
            <a:ext cx="3755116" cy="1114678"/>
          </a:xfrm>
        </p:spPr>
        <p:txBody>
          <a:bodyPr vert="horz" lIns="91440" tIns="45720" rIns="91440" bIns="45720" rtlCol="0" anchor="b">
            <a:normAutofit/>
          </a:bodyPr>
          <a:lstStyle>
            <a:lvl1pPr marL="0" indent="0">
              <a:spcBef>
                <a:spcPts val="0"/>
              </a:spcBef>
              <a:buNone/>
              <a:defRPr lang="en-US" sz="2000" b="1" i="0" dirty="0">
                <a:solidFill>
                  <a:schemeClr val="accent1"/>
                </a:solidFill>
                <a:latin typeface="+mn-lt"/>
              </a:defRPr>
            </a:lvl1pPr>
          </a:lstStyle>
          <a:p>
            <a:pPr lvl="0"/>
            <a:r>
              <a:rPr lang="en-US"/>
              <a:t>Click to edit Master subtitle style</a:t>
            </a:r>
            <a:endParaRPr lang="en-US" dirty="0"/>
          </a:p>
        </p:txBody>
      </p:sp>
      <p:sp>
        <p:nvSpPr>
          <p:cNvPr id="14" name="Picture Placeholder 13">
            <a:extLst>
              <a:ext uri="{FF2B5EF4-FFF2-40B4-BE49-F238E27FC236}">
                <a16:creationId xmlns:a16="http://schemas.microsoft.com/office/drawing/2014/main" id="{51A639AF-317A-79DF-3175-64C726EA3189}"/>
              </a:ext>
            </a:extLst>
          </p:cNvPr>
          <p:cNvSpPr>
            <a:spLocks noGrp="1"/>
          </p:cNvSpPr>
          <p:nvPr>
            <p:ph type="pic" sz="quarter" idx="14" hasCustomPrompt="1"/>
          </p:nvPr>
        </p:nvSpPr>
        <p:spPr>
          <a:xfrm>
            <a:off x="1143001" y="685800"/>
            <a:ext cx="4952999" cy="5257800"/>
          </a:xfrm>
          <a:prstGeom prst="roundRect">
            <a:avLst/>
          </a:prstGeom>
          <a:blipFill dpi="0" rotWithShape="1">
            <a:blip r:embed="rId2" cstate="email">
              <a:alphaModFix amt="60000"/>
              <a:extLst>
                <a:ext uri="{28A0092B-C50C-407E-A947-70E740481C1C}">
                  <a14:useLocalDpi xmlns:a14="http://schemas.microsoft.com/office/drawing/2010/main"/>
                </a:ext>
              </a:extLst>
            </a:blip>
            <a:srcRect/>
            <a:stretch>
              <a:fillRect/>
            </a:stretch>
          </a:blipFill>
        </p:spPr>
        <p:txBody>
          <a:bodyPr wrap="square">
            <a:noAutofit/>
          </a:bodyPr>
          <a:lstStyle>
            <a:lvl1pPr marL="0" indent="0">
              <a:buNone/>
              <a:defRPr/>
            </a:lvl1pPr>
          </a:lstStyle>
          <a:p>
            <a:r>
              <a:rPr lang="en-US" dirty="0"/>
              <a:t>   </a:t>
            </a:r>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152401" y="6400800"/>
            <a:ext cx="5943599" cy="457200"/>
          </a:xfrm>
        </p:spPr>
        <p:txBody>
          <a:bodyPr/>
          <a:lstStyle/>
          <a:p>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10058400" y="6400800"/>
            <a:ext cx="990600" cy="457200"/>
          </a:xfrm>
        </p:spPr>
        <p:txBody>
          <a:bodyPr/>
          <a:lstStyle>
            <a:lvl1pPr>
              <a:defRPr>
                <a:solidFill>
                  <a:schemeClr val="tx1"/>
                </a:solidFill>
                <a:effectLst/>
              </a:defRPr>
            </a:lvl1pPr>
          </a:lstStyle>
          <a:p>
            <a:fld id="{EC51F7A3-E7CB-4889-B172-A123C630DC51}" type="datetime1">
              <a:rPr lang="en-US" smtClean="0"/>
              <a:t>2/5/2026</a:t>
            </a:fld>
            <a:endParaRPr lang="en-US" dirty="0"/>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AEAA3239-9EA4-4A65-A281-97F994456D9F}" type="slidenum">
              <a:rPr lang="en-US" smtClean="0"/>
              <a:t>‹#›</a:t>
            </a:fld>
            <a:endParaRPr lang="en-US" dirty="0"/>
          </a:p>
        </p:txBody>
      </p:sp>
      <p:cxnSp>
        <p:nvCxnSpPr>
          <p:cNvPr id="12" name="Straight Connector 11">
            <a:extLst>
              <a:ext uri="{FF2B5EF4-FFF2-40B4-BE49-F238E27FC236}">
                <a16:creationId xmlns:a16="http://schemas.microsoft.com/office/drawing/2014/main" id="{0E8BDBFD-5D03-F89B-C880-B0D233D5D482}"/>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3245423"/>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umber Large 3">
    <p:bg>
      <p:bgPr>
        <a:solidFill>
          <a:schemeClr val="bg2"/>
        </a:solidFill>
        <a:effectLst/>
      </p:bgPr>
    </p:bg>
    <p:spTree>
      <p:nvGrpSpPr>
        <p:cNvPr id="1" name=""/>
        <p:cNvGrpSpPr/>
        <p:nvPr/>
      </p:nvGrpSpPr>
      <p:grpSpPr>
        <a:xfrm>
          <a:off x="0" y="0"/>
          <a:ext cx="0" cy="0"/>
          <a:chOff x="0" y="0"/>
          <a:chExt cx="0" cy="0"/>
        </a:xfrm>
      </p:grpSpPr>
      <p:sp>
        <p:nvSpPr>
          <p:cNvPr id="10" name="Title 10">
            <a:extLst>
              <a:ext uri="{FF2B5EF4-FFF2-40B4-BE49-F238E27FC236}">
                <a16:creationId xmlns:a16="http://schemas.microsoft.com/office/drawing/2014/main" id="{C3DADE7F-E67E-CAEA-8072-B9514E6E1175}"/>
              </a:ext>
            </a:extLst>
          </p:cNvPr>
          <p:cNvSpPr>
            <a:spLocks noGrp="1"/>
          </p:cNvSpPr>
          <p:nvPr>
            <p:ph type="title"/>
          </p:nvPr>
        </p:nvSpPr>
        <p:spPr>
          <a:xfrm>
            <a:off x="8153399" y="685800"/>
            <a:ext cx="2895601" cy="5267739"/>
          </a:xfrm>
        </p:spPr>
        <p:txBody>
          <a:bodyPr anchor="ctr"/>
          <a:lstStyle>
            <a:lvl1pPr>
              <a:lnSpc>
                <a:spcPct val="110000"/>
              </a:lnSpc>
              <a:defRPr sz="2600" b="1">
                <a:solidFill>
                  <a:schemeClr val="accent1"/>
                </a:solidFill>
                <a:latin typeface="+mn-lt"/>
              </a:defRPr>
            </a:lvl1pPr>
          </a:lstStyle>
          <a:p>
            <a:r>
              <a:rPr lang="en-US"/>
              <a:t>Click to edit Master title style</a:t>
            </a:r>
          </a:p>
        </p:txBody>
      </p:sp>
      <p:sp>
        <p:nvSpPr>
          <p:cNvPr id="9" name="Content Placeholder 9">
            <a:extLst>
              <a:ext uri="{FF2B5EF4-FFF2-40B4-BE49-F238E27FC236}">
                <a16:creationId xmlns:a16="http://schemas.microsoft.com/office/drawing/2014/main" id="{64D4B29D-DD33-F8A0-6077-D56DBC08D2DB}"/>
              </a:ext>
            </a:extLst>
          </p:cNvPr>
          <p:cNvSpPr>
            <a:spLocks noGrp="1"/>
          </p:cNvSpPr>
          <p:nvPr>
            <p:ph sz="quarter" idx="14" hasCustomPrompt="1"/>
          </p:nvPr>
        </p:nvSpPr>
        <p:spPr>
          <a:xfrm>
            <a:off x="1143000" y="685800"/>
            <a:ext cx="6781800" cy="4191001"/>
          </a:xfrm>
        </p:spPr>
        <p:txBody>
          <a:bodyPr anchor="b"/>
          <a:lstStyle>
            <a:lvl1pPr>
              <a:lnSpc>
                <a:spcPct val="90000"/>
              </a:lnSpc>
              <a:buNone/>
              <a:defRPr sz="20000">
                <a:solidFill>
                  <a:schemeClr val="accent1"/>
                </a:solidFill>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dirty="0"/>
              <a:t>##%</a:t>
            </a:r>
          </a:p>
        </p:txBody>
      </p:sp>
      <p:sp>
        <p:nvSpPr>
          <p:cNvPr id="4" name="Footer Placeholder 3">
            <a:extLst>
              <a:ext uri="{FF2B5EF4-FFF2-40B4-BE49-F238E27FC236}">
                <a16:creationId xmlns:a16="http://schemas.microsoft.com/office/drawing/2014/main" id="{C394E47C-0C77-0005-1755-14F7739DF22E}"/>
              </a:ext>
            </a:extLst>
          </p:cNvPr>
          <p:cNvSpPr>
            <a:spLocks noGrp="1"/>
          </p:cNvSpPr>
          <p:nvPr>
            <p:ph type="ftr" sz="quarter" idx="11"/>
          </p:nvPr>
        </p:nvSpPr>
        <p:spPr/>
        <p:txBody>
          <a:bodyPr/>
          <a:lstStyle/>
          <a:p>
            <a:endParaRPr lang="en-US" dirty="0"/>
          </a:p>
        </p:txBody>
      </p:sp>
      <p:sp>
        <p:nvSpPr>
          <p:cNvPr id="3" name="Date Placeholder 2">
            <a:extLst>
              <a:ext uri="{FF2B5EF4-FFF2-40B4-BE49-F238E27FC236}">
                <a16:creationId xmlns:a16="http://schemas.microsoft.com/office/drawing/2014/main" id="{4A591E5F-EDEF-7D02-30E6-B960B5E45903}"/>
              </a:ext>
            </a:extLst>
          </p:cNvPr>
          <p:cNvSpPr>
            <a:spLocks noGrp="1"/>
          </p:cNvSpPr>
          <p:nvPr>
            <p:ph type="dt" sz="half" idx="10"/>
          </p:nvPr>
        </p:nvSpPr>
        <p:spPr>
          <a:xfrm>
            <a:off x="10058401" y="6400800"/>
            <a:ext cx="990599" cy="457200"/>
          </a:xfrm>
        </p:spPr>
        <p:txBody>
          <a:bodyPr/>
          <a:lstStyle/>
          <a:p>
            <a:fld id="{39DFF5D4-4547-4361-B250-BFE60A41E1A4}" type="datetime1">
              <a:rPr lang="en-US" smtClean="0"/>
              <a:t>2/5/2026</a:t>
            </a:fld>
            <a:endParaRPr lang="en-US" dirty="0"/>
          </a:p>
        </p:txBody>
      </p:sp>
      <p:sp>
        <p:nvSpPr>
          <p:cNvPr id="5" name="Slide Number Placeholder 4">
            <a:extLst>
              <a:ext uri="{FF2B5EF4-FFF2-40B4-BE49-F238E27FC236}">
                <a16:creationId xmlns:a16="http://schemas.microsoft.com/office/drawing/2014/main" id="{CA0528A9-0729-B0FB-328C-3C96994AAB3C}"/>
              </a:ext>
            </a:extLst>
          </p:cNvPr>
          <p:cNvSpPr>
            <a:spLocks noGrp="1"/>
          </p:cNvSpPr>
          <p:nvPr>
            <p:ph type="sldNum" sz="quarter" idx="12"/>
          </p:nvPr>
        </p:nvSpPr>
        <p:spPr/>
        <p:txBody>
          <a:bodyPr/>
          <a:lstStyle/>
          <a:p>
            <a:fld id="{AEAA3239-9EA4-4A65-A281-97F994456D9F}" type="slidenum">
              <a:rPr lang="en-US" smtClean="0"/>
              <a:t>‹#›</a:t>
            </a:fld>
            <a:endParaRPr lang="en-US" dirty="0"/>
          </a:p>
        </p:txBody>
      </p:sp>
      <p:cxnSp>
        <p:nvCxnSpPr>
          <p:cNvPr id="6" name="Straight Connector 5">
            <a:extLst>
              <a:ext uri="{FF2B5EF4-FFF2-40B4-BE49-F238E27FC236}">
                <a16:creationId xmlns:a16="http://schemas.microsoft.com/office/drawing/2014/main" id="{D002FC57-F63B-DF9D-9ACC-AC4696C03769}"/>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93573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Number Large 4">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81D15B53-A6D4-5307-3354-15A2A777AAD6}"/>
              </a:ext>
            </a:extLst>
          </p:cNvPr>
          <p:cNvSpPr>
            <a:spLocks noGrp="1"/>
          </p:cNvSpPr>
          <p:nvPr>
            <p:ph sz="quarter" idx="14" hasCustomPrompt="1"/>
          </p:nvPr>
        </p:nvSpPr>
        <p:spPr>
          <a:xfrm>
            <a:off x="1143000" y="715425"/>
            <a:ext cx="9906000" cy="4217987"/>
          </a:xfrm>
        </p:spPr>
        <p:txBody>
          <a:bodyPr/>
          <a:lstStyle>
            <a:lvl1pPr>
              <a:lnSpc>
                <a:spcPct val="90000"/>
              </a:lnSpc>
              <a:buNone/>
              <a:defRPr sz="27000">
                <a:solidFill>
                  <a:schemeClr val="bg1"/>
                </a:solidFill>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dirty="0"/>
              <a:t>##%</a:t>
            </a:r>
          </a:p>
        </p:txBody>
      </p:sp>
      <p:sp>
        <p:nvSpPr>
          <p:cNvPr id="4" name="Footer Placeholder 3">
            <a:extLst>
              <a:ext uri="{FF2B5EF4-FFF2-40B4-BE49-F238E27FC236}">
                <a16:creationId xmlns:a16="http://schemas.microsoft.com/office/drawing/2014/main" id="{C394E47C-0C77-0005-1755-14F7739DF22E}"/>
              </a:ext>
            </a:extLst>
          </p:cNvPr>
          <p:cNvSpPr>
            <a:spLocks noGrp="1"/>
          </p:cNvSpPr>
          <p:nvPr>
            <p:ph type="ftr" sz="quarter" idx="11"/>
          </p:nvPr>
        </p:nvSpPr>
        <p:spPr/>
        <p:txBody>
          <a:bodyPr/>
          <a:lstStyle>
            <a:lvl1pPr>
              <a:defRPr>
                <a:solidFill>
                  <a:schemeClr val="bg1"/>
                </a:solidFill>
              </a:defRPr>
            </a:lvl1pPr>
          </a:lstStyle>
          <a:p>
            <a:endParaRPr lang="en-US" dirty="0">
              <a:solidFill>
                <a:schemeClr val="bg1"/>
              </a:solidFill>
            </a:endParaRPr>
          </a:p>
        </p:txBody>
      </p:sp>
      <p:sp>
        <p:nvSpPr>
          <p:cNvPr id="3" name="Date Placeholder 2">
            <a:extLst>
              <a:ext uri="{FF2B5EF4-FFF2-40B4-BE49-F238E27FC236}">
                <a16:creationId xmlns:a16="http://schemas.microsoft.com/office/drawing/2014/main" id="{4A591E5F-EDEF-7D02-30E6-B960B5E45903}"/>
              </a:ext>
            </a:extLst>
          </p:cNvPr>
          <p:cNvSpPr>
            <a:spLocks noGrp="1"/>
          </p:cNvSpPr>
          <p:nvPr>
            <p:ph type="dt" sz="half" idx="10"/>
          </p:nvPr>
        </p:nvSpPr>
        <p:spPr>
          <a:xfrm>
            <a:off x="10058400" y="6400800"/>
            <a:ext cx="990600" cy="457200"/>
          </a:xfrm>
        </p:spPr>
        <p:txBody>
          <a:bodyPr/>
          <a:lstStyle>
            <a:lvl1pPr>
              <a:defRPr>
                <a:solidFill>
                  <a:schemeClr val="bg1"/>
                </a:solidFill>
              </a:defRPr>
            </a:lvl1pPr>
          </a:lstStyle>
          <a:p>
            <a:fld id="{4499B2AA-EA1F-4808-8C25-C8FD26324E26}" type="datetime1">
              <a:rPr lang="en-US" smtClean="0"/>
              <a:t>2/5/2026</a:t>
            </a:fld>
            <a:endParaRPr lang="en-US" dirty="0"/>
          </a:p>
        </p:txBody>
      </p:sp>
      <p:sp>
        <p:nvSpPr>
          <p:cNvPr id="5" name="Slide Number Placeholder 4">
            <a:extLst>
              <a:ext uri="{FF2B5EF4-FFF2-40B4-BE49-F238E27FC236}">
                <a16:creationId xmlns:a16="http://schemas.microsoft.com/office/drawing/2014/main" id="{CA0528A9-0729-B0FB-328C-3C96994AAB3C}"/>
              </a:ext>
            </a:extLst>
          </p:cNvPr>
          <p:cNvSpPr>
            <a:spLocks noGrp="1"/>
          </p:cNvSpPr>
          <p:nvPr>
            <p:ph type="sldNum" sz="quarter" idx="12"/>
          </p:nvPr>
        </p:nvSpPr>
        <p:spPr/>
        <p:txBody>
          <a:bodyPr/>
          <a:lstStyle>
            <a:lvl1pPr>
              <a:defRPr>
                <a:solidFill>
                  <a:schemeClr val="bg1"/>
                </a:solidFill>
              </a:defRPr>
            </a:lvl1pPr>
          </a:lstStyle>
          <a:p>
            <a:fld id="{AEAA3239-9EA4-4A65-A281-97F994456D9F}" type="slidenum">
              <a:rPr lang="en-US" smtClean="0"/>
              <a:pPr/>
              <a:t>‹#›</a:t>
            </a:fld>
            <a:endParaRPr lang="en-US" dirty="0"/>
          </a:p>
        </p:txBody>
      </p:sp>
      <p:cxnSp>
        <p:nvCxnSpPr>
          <p:cNvPr id="6" name="Straight Connector 5">
            <a:extLst>
              <a:ext uri="{FF2B5EF4-FFF2-40B4-BE49-F238E27FC236}">
                <a16:creationId xmlns:a16="http://schemas.microsoft.com/office/drawing/2014/main" id="{99D6B5B7-21A5-3BED-394A-5383E64E7DF5}"/>
              </a:ext>
            </a:extLst>
          </p:cNvPr>
          <p:cNvCxnSpPr>
            <a:cxnSpLocks/>
          </p:cNvCxnSpPr>
          <p:nvPr userDrawn="1"/>
        </p:nvCxnSpPr>
        <p:spPr>
          <a:xfrm>
            <a:off x="0" y="6400800"/>
            <a:ext cx="12192000" cy="0"/>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Title 10">
            <a:extLst>
              <a:ext uri="{FF2B5EF4-FFF2-40B4-BE49-F238E27FC236}">
                <a16:creationId xmlns:a16="http://schemas.microsoft.com/office/drawing/2014/main" id="{53B1AF28-7C69-5D76-E7F7-FF9768CC36DF}"/>
              </a:ext>
            </a:extLst>
          </p:cNvPr>
          <p:cNvSpPr>
            <a:spLocks noGrp="1"/>
          </p:cNvSpPr>
          <p:nvPr>
            <p:ph type="title"/>
          </p:nvPr>
        </p:nvSpPr>
        <p:spPr>
          <a:xfrm>
            <a:off x="1143001" y="5166360"/>
            <a:ext cx="8759952" cy="786384"/>
          </a:xfrm>
        </p:spPr>
        <p:txBody>
          <a:bodyPr/>
          <a:lstStyle>
            <a:lvl1pPr>
              <a:lnSpc>
                <a:spcPct val="110000"/>
              </a:lnSpc>
              <a:defRPr sz="2800" b="1">
                <a:solidFill>
                  <a:schemeClr val="bg1"/>
                </a:solidFill>
                <a:latin typeface="+mn-lt"/>
              </a:defRPr>
            </a:lvl1pPr>
          </a:lstStyle>
          <a:p>
            <a:r>
              <a:rPr lang="en-US"/>
              <a:t>Click to edit Master title style</a:t>
            </a:r>
          </a:p>
        </p:txBody>
      </p:sp>
    </p:spTree>
    <p:extLst>
      <p:ext uri="{BB962C8B-B14F-4D97-AF65-F5344CB8AC3E}">
        <p14:creationId xmlns:p14="http://schemas.microsoft.com/office/powerpoint/2010/main" val="1857817825"/>
      </p:ext>
    </p:extLst>
  </p:cSld>
  <p:clrMapOvr>
    <a:overrideClrMapping bg1="dk1" tx1="lt1" bg2="dk2" tx2="lt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Statement">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612648" y="-1133856"/>
            <a:ext cx="10652760" cy="914400"/>
          </a:xfrm>
        </p:spPr>
        <p:txBody>
          <a:bodyPr/>
          <a:lstStyle/>
          <a:p>
            <a:r>
              <a:rPr lang="en-US"/>
              <a:t>Click to edit Master title style</a:t>
            </a:r>
            <a:endParaRPr lang="en-US" dirty="0"/>
          </a:p>
        </p:txBody>
      </p:sp>
      <p:sp>
        <p:nvSpPr>
          <p:cNvPr id="7" name="Content Placeholder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1143000" y="685800"/>
            <a:ext cx="9906000" cy="5257800"/>
          </a:xfrm>
        </p:spPr>
        <p:txBody>
          <a:bodyPr anchor="t">
            <a:normAutofit/>
          </a:bodyPr>
          <a:lstStyle>
            <a:lvl1pPr marL="0" indent="0">
              <a:lnSpc>
                <a:spcPct val="90000"/>
              </a:lnSpc>
              <a:buNone/>
              <a:defRPr sz="5400" b="0">
                <a:solidFill>
                  <a:schemeClr val="bg1"/>
                </a:solidFill>
                <a:latin typeface="+mj-lt"/>
                <a:cs typeface="Mongolian Baiti" panose="03000500000000000000" pitchFamily="66" charset="0"/>
              </a:defRPr>
            </a:lvl1pPr>
            <a:lvl2pPr marL="228600" indent="0">
              <a:lnSpc>
                <a:spcPct val="90000"/>
              </a:lnSpc>
              <a:buNone/>
              <a:defRPr sz="5400" b="0">
                <a:solidFill>
                  <a:schemeClr val="bg1"/>
                </a:solidFill>
                <a:latin typeface="+mj-lt"/>
                <a:cs typeface="Mongolian Baiti" panose="03000500000000000000" pitchFamily="66" charset="0"/>
              </a:defRPr>
            </a:lvl2pPr>
            <a:lvl3pPr marL="457200" indent="0">
              <a:lnSpc>
                <a:spcPct val="90000"/>
              </a:lnSpc>
              <a:buNone/>
              <a:defRPr sz="5400" b="0">
                <a:solidFill>
                  <a:schemeClr val="bg1"/>
                </a:solidFill>
                <a:latin typeface="+mj-lt"/>
                <a:cs typeface="Mongolian Baiti" panose="03000500000000000000" pitchFamily="66" charset="0"/>
              </a:defRPr>
            </a:lvl3pPr>
            <a:lvl4pPr marL="685800" indent="0">
              <a:lnSpc>
                <a:spcPct val="90000"/>
              </a:lnSpc>
              <a:buNone/>
              <a:defRPr sz="5400" b="0">
                <a:solidFill>
                  <a:schemeClr val="bg1"/>
                </a:solidFill>
                <a:latin typeface="+mj-lt"/>
                <a:cs typeface="Mongolian Baiti" panose="03000500000000000000" pitchFamily="66" charset="0"/>
              </a:defRPr>
            </a:lvl4pPr>
            <a:lvl5pPr marL="914400" indent="0">
              <a:lnSpc>
                <a:spcPct val="90000"/>
              </a:lnSpc>
              <a:buNone/>
              <a:defRPr sz="5400" b="0">
                <a:solidFill>
                  <a:schemeClr val="bg1"/>
                </a:solidFill>
                <a:latin typeface="+mj-lt"/>
                <a:cs typeface="Mongolian Baiti" panose="03000500000000000000" pitchFamily="66" charset="0"/>
              </a:defRPr>
            </a:lvl5pPr>
          </a:lstStyle>
          <a:p>
            <a:pPr lvl="0"/>
            <a:r>
              <a:rPr lang="en-US" dirty="0"/>
              <a:t>Click to add Statement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3">
            <a:extLst>
              <a:ext uri="{FF2B5EF4-FFF2-40B4-BE49-F238E27FC236}">
                <a16:creationId xmlns:a16="http://schemas.microsoft.com/office/drawing/2014/main" id="{3D56E87B-2252-4382-E6E7-15A81BCC8029}"/>
              </a:ext>
            </a:extLst>
          </p:cNvPr>
          <p:cNvSpPr>
            <a:spLocks noGrp="1"/>
          </p:cNvSpPr>
          <p:nvPr>
            <p:ph type="ftr" sz="quarter" idx="11"/>
          </p:nvPr>
        </p:nvSpPr>
        <p:spPr/>
        <p:txBody>
          <a:bodyPr/>
          <a:lstStyle>
            <a:lvl1pPr>
              <a:defRPr>
                <a:solidFill>
                  <a:schemeClr val="bg1"/>
                </a:solidFill>
              </a:defRPr>
            </a:lvl1pPr>
          </a:lstStyle>
          <a:p>
            <a:endParaRPr lang="en-US" dirty="0">
              <a:solidFill>
                <a:schemeClr val="bg1"/>
              </a:solidFill>
            </a:endParaRPr>
          </a:p>
        </p:txBody>
      </p:sp>
      <p:sp>
        <p:nvSpPr>
          <p:cNvPr id="3" name="Date Placeholder 2">
            <a:extLst>
              <a:ext uri="{FF2B5EF4-FFF2-40B4-BE49-F238E27FC236}">
                <a16:creationId xmlns:a16="http://schemas.microsoft.com/office/drawing/2014/main" id="{67F688C7-1128-9027-65E4-A17BBE7DDDF0}"/>
              </a:ext>
            </a:extLst>
          </p:cNvPr>
          <p:cNvSpPr>
            <a:spLocks noGrp="1"/>
          </p:cNvSpPr>
          <p:nvPr>
            <p:ph type="dt" sz="half" idx="10"/>
          </p:nvPr>
        </p:nvSpPr>
        <p:spPr>
          <a:xfrm>
            <a:off x="10058401" y="6400800"/>
            <a:ext cx="990599" cy="457200"/>
          </a:xfrm>
        </p:spPr>
        <p:txBody>
          <a:bodyPr/>
          <a:lstStyle>
            <a:lvl1pPr>
              <a:defRPr>
                <a:solidFill>
                  <a:schemeClr val="bg1"/>
                </a:solidFill>
              </a:defRPr>
            </a:lvl1pPr>
          </a:lstStyle>
          <a:p>
            <a:fld id="{7F8C9FE2-6DE5-4BD7-B30C-85A8ECDF0918}" type="datetime1">
              <a:rPr lang="en-US" smtClean="0"/>
              <a:t>2/5/2026</a:t>
            </a:fld>
            <a:endParaRPr lang="en-US" dirty="0"/>
          </a:p>
        </p:txBody>
      </p:sp>
      <p:sp>
        <p:nvSpPr>
          <p:cNvPr id="5" name="Slide Number Placeholder 4">
            <a:extLst>
              <a:ext uri="{FF2B5EF4-FFF2-40B4-BE49-F238E27FC236}">
                <a16:creationId xmlns:a16="http://schemas.microsoft.com/office/drawing/2014/main" id="{8C1C6A68-1AC4-7B10-CD66-D67327434E62}"/>
              </a:ext>
            </a:extLst>
          </p:cNvPr>
          <p:cNvSpPr>
            <a:spLocks noGrp="1"/>
          </p:cNvSpPr>
          <p:nvPr>
            <p:ph type="sldNum" sz="quarter" idx="12"/>
          </p:nvPr>
        </p:nvSpPr>
        <p:spPr/>
        <p:txBody>
          <a:bodyPr/>
          <a:lstStyle>
            <a:lvl1pPr>
              <a:defRPr>
                <a:solidFill>
                  <a:schemeClr val="bg1"/>
                </a:solidFill>
              </a:defRPr>
            </a:lvl1pPr>
          </a:lstStyle>
          <a:p>
            <a:fld id="{AEAA3239-9EA4-4A65-A281-97F994456D9F}" type="slidenum">
              <a:rPr lang="en-US" smtClean="0"/>
              <a:pPr/>
              <a:t>‹#›</a:t>
            </a:fld>
            <a:endParaRPr lang="en-US" dirty="0"/>
          </a:p>
        </p:txBody>
      </p:sp>
      <p:cxnSp>
        <p:nvCxnSpPr>
          <p:cNvPr id="6" name="Straight Connector 5">
            <a:extLst>
              <a:ext uri="{FF2B5EF4-FFF2-40B4-BE49-F238E27FC236}">
                <a16:creationId xmlns:a16="http://schemas.microsoft.com/office/drawing/2014/main" id="{D9E59E0B-DA31-573A-9F4C-606FE4AAB022}"/>
              </a:ext>
            </a:extLst>
          </p:cNvPr>
          <p:cNvCxnSpPr>
            <a:cxnSpLocks/>
          </p:cNvCxnSpPr>
          <p:nvPr userDrawn="1"/>
        </p:nvCxnSpPr>
        <p:spPr>
          <a:xfrm>
            <a:off x="0" y="6400800"/>
            <a:ext cx="12192000" cy="0"/>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8540741"/>
      </p:ext>
    </p:extLst>
  </p:cSld>
  <p:clrMapOvr>
    <a:overrideClrMapping bg1="dk1" tx1="lt1" bg2="dk2" tx2="lt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Statem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612648" y="-1133856"/>
            <a:ext cx="10652760" cy="914400"/>
          </a:xfrm>
        </p:spPr>
        <p:txBody>
          <a:bodyPr/>
          <a:lstStyle/>
          <a:p>
            <a:r>
              <a:rPr lang="en-US"/>
              <a:t>Click to edit Master title style</a:t>
            </a:r>
            <a:endParaRPr lang="en-US" dirty="0"/>
          </a:p>
        </p:txBody>
      </p:sp>
      <p:sp>
        <p:nvSpPr>
          <p:cNvPr id="7" name="Content Placeholder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1143000" y="685800"/>
            <a:ext cx="10439400" cy="5257800"/>
          </a:xfrm>
        </p:spPr>
        <p:txBody>
          <a:bodyPr anchor="t">
            <a:normAutofit/>
          </a:bodyPr>
          <a:lstStyle>
            <a:lvl1pPr marL="0" indent="0">
              <a:lnSpc>
                <a:spcPct val="90000"/>
              </a:lnSpc>
              <a:buNone/>
              <a:defRPr sz="5400" b="0">
                <a:solidFill>
                  <a:schemeClr val="tx1"/>
                </a:solidFill>
                <a:latin typeface="+mj-lt"/>
                <a:cs typeface="Mongolian Baiti" panose="03000500000000000000" pitchFamily="66" charset="0"/>
              </a:defRPr>
            </a:lvl1pPr>
            <a:lvl2pPr marL="228600" indent="0">
              <a:lnSpc>
                <a:spcPct val="90000"/>
              </a:lnSpc>
              <a:buNone/>
              <a:defRPr sz="5400" b="0">
                <a:solidFill>
                  <a:schemeClr val="tx1"/>
                </a:solidFill>
                <a:latin typeface="+mj-lt"/>
                <a:cs typeface="Mongolian Baiti" panose="03000500000000000000" pitchFamily="66" charset="0"/>
              </a:defRPr>
            </a:lvl2pPr>
            <a:lvl3pPr marL="457200" indent="0">
              <a:lnSpc>
                <a:spcPct val="90000"/>
              </a:lnSpc>
              <a:buNone/>
              <a:defRPr sz="5400" b="0">
                <a:solidFill>
                  <a:schemeClr val="tx1"/>
                </a:solidFill>
                <a:latin typeface="+mj-lt"/>
                <a:cs typeface="Mongolian Baiti" panose="03000500000000000000" pitchFamily="66" charset="0"/>
              </a:defRPr>
            </a:lvl3pPr>
            <a:lvl4pPr marL="685800" indent="0">
              <a:lnSpc>
                <a:spcPct val="90000"/>
              </a:lnSpc>
              <a:buNone/>
              <a:defRPr sz="5400" b="0">
                <a:solidFill>
                  <a:schemeClr val="tx1"/>
                </a:solidFill>
                <a:latin typeface="+mj-lt"/>
                <a:cs typeface="Mongolian Baiti" panose="03000500000000000000" pitchFamily="66" charset="0"/>
              </a:defRPr>
            </a:lvl4pPr>
            <a:lvl5pPr marL="914400" indent="0">
              <a:lnSpc>
                <a:spcPct val="90000"/>
              </a:lnSpc>
              <a:buNone/>
              <a:defRPr sz="5400" b="0">
                <a:solidFill>
                  <a:schemeClr val="tx1"/>
                </a:solidFill>
                <a:latin typeface="+mj-lt"/>
                <a:cs typeface="Mongolian Baiti" panose="03000500000000000000" pitchFamily="66" charset="0"/>
              </a:defRPr>
            </a:lvl5pPr>
          </a:lstStyle>
          <a:p>
            <a:pPr lvl="0"/>
            <a:r>
              <a:rPr lang="en-US" dirty="0"/>
              <a:t>Click to add Statement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3">
            <a:extLst>
              <a:ext uri="{FF2B5EF4-FFF2-40B4-BE49-F238E27FC236}">
                <a16:creationId xmlns:a16="http://schemas.microsoft.com/office/drawing/2014/main" id="{3D56E87B-2252-4382-E6E7-15A81BCC8029}"/>
              </a:ext>
            </a:extLst>
          </p:cNvPr>
          <p:cNvSpPr>
            <a:spLocks noGrp="1"/>
          </p:cNvSpPr>
          <p:nvPr>
            <p:ph type="ftr" sz="quarter" idx="11"/>
          </p:nvPr>
        </p:nvSpPr>
        <p:spPr/>
        <p:txBody>
          <a:bodyPr/>
          <a:lstStyle/>
          <a:p>
            <a:endParaRPr lang="en-US" dirty="0"/>
          </a:p>
        </p:txBody>
      </p:sp>
      <p:sp>
        <p:nvSpPr>
          <p:cNvPr id="3" name="Date Placeholder 2">
            <a:extLst>
              <a:ext uri="{FF2B5EF4-FFF2-40B4-BE49-F238E27FC236}">
                <a16:creationId xmlns:a16="http://schemas.microsoft.com/office/drawing/2014/main" id="{67F688C7-1128-9027-65E4-A17BBE7DDDF0}"/>
              </a:ext>
            </a:extLst>
          </p:cNvPr>
          <p:cNvSpPr>
            <a:spLocks noGrp="1"/>
          </p:cNvSpPr>
          <p:nvPr>
            <p:ph type="dt" sz="half" idx="10"/>
          </p:nvPr>
        </p:nvSpPr>
        <p:spPr>
          <a:xfrm>
            <a:off x="10058401" y="6400800"/>
            <a:ext cx="990599" cy="457200"/>
          </a:xfrm>
        </p:spPr>
        <p:txBody>
          <a:bodyPr/>
          <a:lstStyle/>
          <a:p>
            <a:fld id="{00D39FB3-A85A-4123-936A-B01B34283303}" type="datetime1">
              <a:rPr lang="en-US" smtClean="0"/>
              <a:t>2/5/2026</a:t>
            </a:fld>
            <a:endParaRPr lang="en-US" dirty="0"/>
          </a:p>
        </p:txBody>
      </p:sp>
      <p:sp>
        <p:nvSpPr>
          <p:cNvPr id="5" name="Slide Number Placeholder 4">
            <a:extLst>
              <a:ext uri="{FF2B5EF4-FFF2-40B4-BE49-F238E27FC236}">
                <a16:creationId xmlns:a16="http://schemas.microsoft.com/office/drawing/2014/main" id="{8C1C6A68-1AC4-7B10-CD66-D67327434E62}"/>
              </a:ext>
            </a:extLst>
          </p:cNvPr>
          <p:cNvSpPr>
            <a:spLocks noGrp="1"/>
          </p:cNvSpPr>
          <p:nvPr>
            <p:ph type="sldNum" sz="quarter" idx="12"/>
          </p:nvPr>
        </p:nvSpPr>
        <p:spPr/>
        <p:txBody>
          <a:bodyPr/>
          <a:lstStyle/>
          <a:p>
            <a:fld id="{AEAA3239-9EA4-4A65-A281-97F994456D9F}" type="slidenum">
              <a:rPr lang="en-US" smtClean="0"/>
              <a:t>‹#›</a:t>
            </a:fld>
            <a:endParaRPr lang="en-US" dirty="0"/>
          </a:p>
        </p:txBody>
      </p:sp>
      <p:cxnSp>
        <p:nvCxnSpPr>
          <p:cNvPr id="6" name="Straight Connector 5">
            <a:extLst>
              <a:ext uri="{FF2B5EF4-FFF2-40B4-BE49-F238E27FC236}">
                <a16:creationId xmlns:a16="http://schemas.microsoft.com/office/drawing/2014/main" id="{5E01FFB5-9AC9-5608-D38C-31B179F100FD}"/>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538287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tatem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612648" y="-1133856"/>
            <a:ext cx="10652760" cy="914400"/>
          </a:xfrm>
        </p:spPr>
        <p:txBody>
          <a:bodyPr/>
          <a:lstStyle/>
          <a:p>
            <a:r>
              <a:rPr lang="en-US"/>
              <a:t>Click to edit Master title style</a:t>
            </a:r>
            <a:endParaRPr lang="en-US" dirty="0"/>
          </a:p>
        </p:txBody>
      </p:sp>
      <p:sp>
        <p:nvSpPr>
          <p:cNvPr id="7" name="Content Placeholder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1143000" y="685801"/>
            <a:ext cx="9906000" cy="5257799"/>
          </a:xfrm>
        </p:spPr>
        <p:txBody>
          <a:bodyPr anchor="b">
            <a:normAutofit/>
          </a:bodyPr>
          <a:lstStyle>
            <a:lvl1pPr marL="0" indent="0">
              <a:lnSpc>
                <a:spcPct val="90000"/>
              </a:lnSpc>
              <a:buNone/>
              <a:defRPr sz="5400" b="0">
                <a:latin typeface="+mj-lt"/>
                <a:cs typeface="Mongolian Baiti" panose="03000500000000000000" pitchFamily="66" charset="0"/>
              </a:defRPr>
            </a:lvl1pPr>
            <a:lvl2pPr marL="228600" indent="0">
              <a:lnSpc>
                <a:spcPct val="90000"/>
              </a:lnSpc>
              <a:buNone/>
              <a:defRPr sz="5400" b="0">
                <a:latin typeface="+mj-lt"/>
                <a:cs typeface="Mongolian Baiti" panose="03000500000000000000" pitchFamily="66" charset="0"/>
              </a:defRPr>
            </a:lvl2pPr>
            <a:lvl3pPr marL="457200" indent="0">
              <a:lnSpc>
                <a:spcPct val="90000"/>
              </a:lnSpc>
              <a:buNone/>
              <a:defRPr sz="5400" b="0">
                <a:latin typeface="+mj-lt"/>
                <a:cs typeface="Mongolian Baiti" panose="03000500000000000000" pitchFamily="66" charset="0"/>
              </a:defRPr>
            </a:lvl3pPr>
            <a:lvl4pPr marL="685800" indent="0">
              <a:lnSpc>
                <a:spcPct val="90000"/>
              </a:lnSpc>
              <a:buNone/>
              <a:defRPr sz="5400" b="0">
                <a:latin typeface="+mj-lt"/>
                <a:cs typeface="Mongolian Baiti" panose="03000500000000000000" pitchFamily="66" charset="0"/>
              </a:defRPr>
            </a:lvl4pPr>
            <a:lvl5pPr marL="914400" indent="0">
              <a:lnSpc>
                <a:spcPct val="90000"/>
              </a:lnSpc>
              <a:buNone/>
              <a:defRPr sz="5400" b="0">
                <a:latin typeface="+mj-lt"/>
                <a:cs typeface="Mongolian Baiti" panose="03000500000000000000" pitchFamily="66" charset="0"/>
              </a:defRPr>
            </a:lvl5pPr>
          </a:lstStyle>
          <a:p>
            <a:pPr lvl="0"/>
            <a:r>
              <a:rPr lang="en-US" dirty="0"/>
              <a:t>Click to add Statement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3">
            <a:extLst>
              <a:ext uri="{FF2B5EF4-FFF2-40B4-BE49-F238E27FC236}">
                <a16:creationId xmlns:a16="http://schemas.microsoft.com/office/drawing/2014/main" id="{3D56E87B-2252-4382-E6E7-15A81BCC8029}"/>
              </a:ext>
            </a:extLst>
          </p:cNvPr>
          <p:cNvSpPr>
            <a:spLocks noGrp="1"/>
          </p:cNvSpPr>
          <p:nvPr>
            <p:ph type="ftr" sz="quarter" idx="11"/>
          </p:nvPr>
        </p:nvSpPr>
        <p:spPr>
          <a:xfrm>
            <a:off x="152400" y="6400800"/>
            <a:ext cx="5943599" cy="457200"/>
          </a:xfrm>
        </p:spPr>
        <p:txBody>
          <a:bodyPr/>
          <a:lstStyle/>
          <a:p>
            <a:endParaRPr lang="en-US" dirty="0"/>
          </a:p>
        </p:txBody>
      </p:sp>
      <p:sp>
        <p:nvSpPr>
          <p:cNvPr id="3" name="Date Placeholder 2">
            <a:extLst>
              <a:ext uri="{FF2B5EF4-FFF2-40B4-BE49-F238E27FC236}">
                <a16:creationId xmlns:a16="http://schemas.microsoft.com/office/drawing/2014/main" id="{67F688C7-1128-9027-65E4-A17BBE7DDDF0}"/>
              </a:ext>
            </a:extLst>
          </p:cNvPr>
          <p:cNvSpPr>
            <a:spLocks noGrp="1"/>
          </p:cNvSpPr>
          <p:nvPr>
            <p:ph type="dt" sz="half" idx="10"/>
          </p:nvPr>
        </p:nvSpPr>
        <p:spPr>
          <a:xfrm>
            <a:off x="10058400" y="6400800"/>
            <a:ext cx="990600" cy="457200"/>
          </a:xfrm>
        </p:spPr>
        <p:txBody>
          <a:bodyPr/>
          <a:lstStyle/>
          <a:p>
            <a:fld id="{A70944E6-539A-4BC8-B250-092F2CE95E90}" type="datetime1">
              <a:rPr lang="en-US" smtClean="0"/>
              <a:t>2/5/2026</a:t>
            </a:fld>
            <a:endParaRPr lang="en-US" dirty="0"/>
          </a:p>
        </p:txBody>
      </p:sp>
      <p:sp>
        <p:nvSpPr>
          <p:cNvPr id="5" name="Slide Number Placeholder 4">
            <a:extLst>
              <a:ext uri="{FF2B5EF4-FFF2-40B4-BE49-F238E27FC236}">
                <a16:creationId xmlns:a16="http://schemas.microsoft.com/office/drawing/2014/main" id="{8C1C6A68-1AC4-7B10-CD66-D67327434E62}"/>
              </a:ext>
            </a:extLst>
          </p:cNvPr>
          <p:cNvSpPr>
            <a:spLocks noGrp="1"/>
          </p:cNvSpPr>
          <p:nvPr>
            <p:ph type="sldNum" sz="quarter" idx="12"/>
          </p:nvPr>
        </p:nvSpPr>
        <p:spPr>
          <a:xfrm>
            <a:off x="11049000" y="6400800"/>
            <a:ext cx="990600" cy="457200"/>
          </a:xfrm>
        </p:spPr>
        <p:txBody>
          <a:bodyPr/>
          <a:lstStyle/>
          <a:p>
            <a:fld id="{AEAA3239-9EA4-4A65-A281-97F994456D9F}" type="slidenum">
              <a:rPr lang="en-US" smtClean="0"/>
              <a:t>‹#›</a:t>
            </a:fld>
            <a:endParaRPr lang="en-US" dirty="0"/>
          </a:p>
        </p:txBody>
      </p:sp>
      <p:cxnSp>
        <p:nvCxnSpPr>
          <p:cNvPr id="6" name="Straight Connector 5">
            <a:extLst>
              <a:ext uri="{FF2B5EF4-FFF2-40B4-BE49-F238E27FC236}">
                <a16:creationId xmlns:a16="http://schemas.microsoft.com/office/drawing/2014/main" id="{816CE4C6-A657-5805-17C1-DFBE412C51BD}"/>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40628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Statement 5">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612648" y="-1133856"/>
            <a:ext cx="10652760" cy="914400"/>
          </a:xfrm>
        </p:spPr>
        <p:txBody>
          <a:bodyPr/>
          <a:lstStyle/>
          <a:p>
            <a:r>
              <a:rPr lang="en-US"/>
              <a:t>Click to edit Master title style</a:t>
            </a:r>
            <a:endParaRPr lang="en-US" dirty="0"/>
          </a:p>
        </p:txBody>
      </p:sp>
      <p:sp>
        <p:nvSpPr>
          <p:cNvPr id="7" name="Content Placeholder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1143000" y="685800"/>
            <a:ext cx="9906000" cy="5257800"/>
          </a:xfrm>
        </p:spPr>
        <p:txBody>
          <a:bodyPr vert="horz" lIns="91440" tIns="45720" rIns="91440" bIns="45720" rtlCol="0" anchor="t">
            <a:normAutofit/>
          </a:bodyPr>
          <a:lstStyle>
            <a:lvl1pPr marL="0" indent="0">
              <a:lnSpc>
                <a:spcPct val="90000"/>
              </a:lnSpc>
              <a:buNone/>
              <a:defRPr lang="en-US" sz="5400" b="1" dirty="0">
                <a:solidFill>
                  <a:schemeClr val="bg1"/>
                </a:solidFill>
                <a:latin typeface="+mn-lt"/>
              </a:defRPr>
            </a:lvl1pPr>
            <a:lvl2pPr marL="228600" indent="0">
              <a:lnSpc>
                <a:spcPct val="90000"/>
              </a:lnSpc>
              <a:buNone/>
              <a:defRPr lang="en-US" sz="5400" b="1" dirty="0">
                <a:solidFill>
                  <a:schemeClr val="bg1"/>
                </a:solidFill>
                <a:latin typeface="+mn-lt"/>
              </a:defRPr>
            </a:lvl2pPr>
            <a:lvl3pPr marL="457200" indent="0">
              <a:lnSpc>
                <a:spcPct val="90000"/>
              </a:lnSpc>
              <a:buNone/>
              <a:defRPr lang="en-US" sz="5400" b="1" dirty="0">
                <a:solidFill>
                  <a:schemeClr val="bg1"/>
                </a:solidFill>
                <a:latin typeface="+mn-lt"/>
              </a:defRPr>
            </a:lvl3pPr>
            <a:lvl4pPr marL="685800" indent="0">
              <a:lnSpc>
                <a:spcPct val="90000"/>
              </a:lnSpc>
              <a:buNone/>
              <a:defRPr lang="en-US" sz="5400" b="1" dirty="0">
                <a:solidFill>
                  <a:schemeClr val="bg1"/>
                </a:solidFill>
                <a:latin typeface="+mn-lt"/>
              </a:defRPr>
            </a:lvl4pPr>
            <a:lvl5pPr marL="914400" indent="0">
              <a:lnSpc>
                <a:spcPct val="90000"/>
              </a:lnSpc>
              <a:buNone/>
              <a:defRPr lang="en-US" sz="5400" b="1" dirty="0">
                <a:solidFill>
                  <a:schemeClr val="bg1"/>
                </a:solidFill>
                <a:latin typeface="+mn-lt"/>
              </a:defRPr>
            </a:lvl5pPr>
          </a:lstStyle>
          <a:p>
            <a:pPr lvl="0"/>
            <a:r>
              <a:rPr lang="en-US" dirty="0"/>
              <a:t>Click to add Statement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3">
            <a:extLst>
              <a:ext uri="{FF2B5EF4-FFF2-40B4-BE49-F238E27FC236}">
                <a16:creationId xmlns:a16="http://schemas.microsoft.com/office/drawing/2014/main" id="{3D56E87B-2252-4382-E6E7-15A81BCC8029}"/>
              </a:ext>
            </a:extLst>
          </p:cNvPr>
          <p:cNvSpPr>
            <a:spLocks noGrp="1"/>
          </p:cNvSpPr>
          <p:nvPr>
            <p:ph type="ftr" sz="quarter" idx="11"/>
          </p:nvPr>
        </p:nvSpPr>
        <p:spPr/>
        <p:txBody>
          <a:bodyPr/>
          <a:lstStyle>
            <a:lvl1pPr>
              <a:defRPr>
                <a:solidFill>
                  <a:schemeClr val="bg1"/>
                </a:solidFill>
              </a:defRPr>
            </a:lvl1pPr>
          </a:lstStyle>
          <a:p>
            <a:endParaRPr lang="en-US" dirty="0">
              <a:solidFill>
                <a:schemeClr val="bg1"/>
              </a:solidFill>
            </a:endParaRPr>
          </a:p>
        </p:txBody>
      </p:sp>
      <p:sp>
        <p:nvSpPr>
          <p:cNvPr id="3" name="Date Placeholder 2">
            <a:extLst>
              <a:ext uri="{FF2B5EF4-FFF2-40B4-BE49-F238E27FC236}">
                <a16:creationId xmlns:a16="http://schemas.microsoft.com/office/drawing/2014/main" id="{67F688C7-1128-9027-65E4-A17BBE7DDDF0}"/>
              </a:ext>
            </a:extLst>
          </p:cNvPr>
          <p:cNvSpPr>
            <a:spLocks noGrp="1"/>
          </p:cNvSpPr>
          <p:nvPr>
            <p:ph type="dt" sz="half" idx="10"/>
          </p:nvPr>
        </p:nvSpPr>
        <p:spPr>
          <a:xfrm>
            <a:off x="10058401" y="6400800"/>
            <a:ext cx="990599" cy="457200"/>
          </a:xfrm>
        </p:spPr>
        <p:txBody>
          <a:bodyPr/>
          <a:lstStyle>
            <a:lvl1pPr>
              <a:defRPr>
                <a:solidFill>
                  <a:schemeClr val="bg1"/>
                </a:solidFill>
              </a:defRPr>
            </a:lvl1pPr>
          </a:lstStyle>
          <a:p>
            <a:fld id="{630B6F89-4209-4DBA-AE92-A89C4CA08C29}" type="datetime1">
              <a:rPr lang="en-US" smtClean="0"/>
              <a:t>2/5/2026</a:t>
            </a:fld>
            <a:endParaRPr lang="en-US" dirty="0"/>
          </a:p>
        </p:txBody>
      </p:sp>
      <p:sp>
        <p:nvSpPr>
          <p:cNvPr id="5" name="Slide Number Placeholder 4">
            <a:extLst>
              <a:ext uri="{FF2B5EF4-FFF2-40B4-BE49-F238E27FC236}">
                <a16:creationId xmlns:a16="http://schemas.microsoft.com/office/drawing/2014/main" id="{8C1C6A68-1AC4-7B10-CD66-D67327434E62}"/>
              </a:ext>
            </a:extLst>
          </p:cNvPr>
          <p:cNvSpPr>
            <a:spLocks noGrp="1"/>
          </p:cNvSpPr>
          <p:nvPr>
            <p:ph type="sldNum" sz="quarter" idx="12"/>
          </p:nvPr>
        </p:nvSpPr>
        <p:spPr/>
        <p:txBody>
          <a:bodyPr/>
          <a:lstStyle>
            <a:lvl1pPr>
              <a:defRPr>
                <a:solidFill>
                  <a:schemeClr val="bg1"/>
                </a:solidFill>
              </a:defRPr>
            </a:lvl1pPr>
          </a:lstStyle>
          <a:p>
            <a:fld id="{AEAA3239-9EA4-4A65-A281-97F994456D9F}" type="slidenum">
              <a:rPr lang="en-US" smtClean="0"/>
              <a:pPr/>
              <a:t>‹#›</a:t>
            </a:fld>
            <a:endParaRPr lang="en-US" dirty="0"/>
          </a:p>
        </p:txBody>
      </p:sp>
      <p:cxnSp>
        <p:nvCxnSpPr>
          <p:cNvPr id="6" name="Straight Connector 5">
            <a:extLst>
              <a:ext uri="{FF2B5EF4-FFF2-40B4-BE49-F238E27FC236}">
                <a16:creationId xmlns:a16="http://schemas.microsoft.com/office/drawing/2014/main" id="{2C45B696-5A62-5895-72D9-DC0A3B3E2F89}"/>
              </a:ext>
            </a:extLst>
          </p:cNvPr>
          <p:cNvCxnSpPr>
            <a:cxnSpLocks/>
          </p:cNvCxnSpPr>
          <p:nvPr userDrawn="1"/>
        </p:nvCxnSpPr>
        <p:spPr>
          <a:xfrm>
            <a:off x="0" y="6400800"/>
            <a:ext cx="12192000" cy="0"/>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774500"/>
      </p:ext>
    </p:extLst>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2FA0A-1F7B-DD41-ECED-02B60BC46B10}"/>
              </a:ext>
            </a:extLst>
          </p:cNvPr>
          <p:cNvSpPr>
            <a:spLocks noGrp="1"/>
          </p:cNvSpPr>
          <p:nvPr>
            <p:ph type="title" hasCustomPrompt="1"/>
          </p:nvPr>
        </p:nvSpPr>
        <p:spPr>
          <a:xfrm>
            <a:off x="1143000" y="5029200"/>
            <a:ext cx="9906000" cy="914400"/>
          </a:xfrm>
        </p:spPr>
        <p:txBody>
          <a:bodyPr anchor="b">
            <a:normAutofit/>
          </a:bodyPr>
          <a:lstStyle>
            <a:lvl1pPr>
              <a:lnSpc>
                <a:spcPct val="120000"/>
              </a:lnSpc>
              <a:defRPr sz="2000" b="1" i="0" spc="0">
                <a:solidFill>
                  <a:schemeClr val="accent1"/>
                </a:solidFill>
                <a:latin typeface="+mn-lt"/>
              </a:defRPr>
            </a:lvl1pPr>
          </a:lstStyle>
          <a:p>
            <a:r>
              <a:rPr lang="en-US" dirty="0"/>
              <a:t>Quote Author</a:t>
            </a:r>
          </a:p>
        </p:txBody>
      </p:sp>
      <p:sp>
        <p:nvSpPr>
          <p:cNvPr id="7" name="Content Placeholder 6">
            <a:extLst>
              <a:ext uri="{FF2B5EF4-FFF2-40B4-BE49-F238E27FC236}">
                <a16:creationId xmlns:a16="http://schemas.microsoft.com/office/drawing/2014/main" id="{A14BE2EA-8E1E-E2DA-5CCF-46908B013BF2}"/>
              </a:ext>
            </a:extLst>
          </p:cNvPr>
          <p:cNvSpPr>
            <a:spLocks noGrp="1"/>
          </p:cNvSpPr>
          <p:nvPr>
            <p:ph sz="quarter" idx="13" hasCustomPrompt="1"/>
          </p:nvPr>
        </p:nvSpPr>
        <p:spPr>
          <a:xfrm>
            <a:off x="1143000" y="685800"/>
            <a:ext cx="9906000" cy="4114800"/>
          </a:xfrm>
        </p:spPr>
        <p:txBody>
          <a:bodyPr anchor="b">
            <a:normAutofit/>
          </a:bodyPr>
          <a:lstStyle>
            <a:lvl1pPr marL="164592" indent="-164592">
              <a:lnSpc>
                <a:spcPct val="100000"/>
              </a:lnSpc>
              <a:spcBef>
                <a:spcPts val="0"/>
              </a:spcBef>
              <a:buNone/>
              <a:defRPr sz="5400">
                <a:latin typeface="+mj-lt"/>
                <a:cs typeface="Mongolian Baiti" panose="03000500000000000000" pitchFamily="66" charset="0"/>
              </a:defRPr>
            </a:lvl1pPr>
          </a:lstStyle>
          <a:p>
            <a:pPr lvl="0"/>
            <a:r>
              <a:rPr lang="en-US" dirty="0"/>
              <a:t>Click to add Quote</a:t>
            </a:r>
          </a:p>
        </p:txBody>
      </p:sp>
      <p:sp>
        <p:nvSpPr>
          <p:cNvPr id="4" name="Footer Placeholder 3">
            <a:extLst>
              <a:ext uri="{FF2B5EF4-FFF2-40B4-BE49-F238E27FC236}">
                <a16:creationId xmlns:a16="http://schemas.microsoft.com/office/drawing/2014/main" id="{B23912E3-7555-EAAB-BE83-59ED3B5C9E5B}"/>
              </a:ext>
            </a:extLst>
          </p:cNvPr>
          <p:cNvSpPr>
            <a:spLocks noGrp="1"/>
          </p:cNvSpPr>
          <p:nvPr>
            <p:ph type="ftr" sz="quarter" idx="11"/>
          </p:nvPr>
        </p:nvSpPr>
        <p:spPr/>
        <p:txBody>
          <a:bodyPr/>
          <a:lstStyle/>
          <a:p>
            <a:endParaRPr lang="en-US" dirty="0"/>
          </a:p>
        </p:txBody>
      </p:sp>
      <p:sp>
        <p:nvSpPr>
          <p:cNvPr id="3" name="Date Placeholder 2">
            <a:extLst>
              <a:ext uri="{FF2B5EF4-FFF2-40B4-BE49-F238E27FC236}">
                <a16:creationId xmlns:a16="http://schemas.microsoft.com/office/drawing/2014/main" id="{C344C372-F7FA-5AA5-92C1-CF476A26623E}"/>
              </a:ext>
            </a:extLst>
          </p:cNvPr>
          <p:cNvSpPr>
            <a:spLocks noGrp="1"/>
          </p:cNvSpPr>
          <p:nvPr>
            <p:ph type="dt" sz="half" idx="10"/>
          </p:nvPr>
        </p:nvSpPr>
        <p:spPr>
          <a:xfrm>
            <a:off x="10058401" y="6400800"/>
            <a:ext cx="990599" cy="457200"/>
          </a:xfrm>
        </p:spPr>
        <p:txBody>
          <a:bodyPr/>
          <a:lstStyle/>
          <a:p>
            <a:fld id="{9C85BD29-F703-441C-BA70-A68EA51BEFAB}" type="datetime1">
              <a:rPr lang="en-US" smtClean="0"/>
              <a:t>2/5/2026</a:t>
            </a:fld>
            <a:endParaRPr lang="en-US" dirty="0"/>
          </a:p>
        </p:txBody>
      </p:sp>
      <p:sp>
        <p:nvSpPr>
          <p:cNvPr id="5" name="Slide Number Placeholder 4">
            <a:extLst>
              <a:ext uri="{FF2B5EF4-FFF2-40B4-BE49-F238E27FC236}">
                <a16:creationId xmlns:a16="http://schemas.microsoft.com/office/drawing/2014/main" id="{C6EAECF6-9F03-4C12-4BD4-4E8AE63A4F3A}"/>
              </a:ext>
            </a:extLst>
          </p:cNvPr>
          <p:cNvSpPr>
            <a:spLocks noGrp="1"/>
          </p:cNvSpPr>
          <p:nvPr>
            <p:ph type="sldNum" sz="quarter" idx="12"/>
          </p:nvPr>
        </p:nvSpPr>
        <p:spPr/>
        <p:txBody>
          <a:bodyPr/>
          <a:lstStyle/>
          <a:p>
            <a:fld id="{AEAA3239-9EA4-4A65-A281-97F994456D9F}" type="slidenum">
              <a:rPr lang="en-US" smtClean="0"/>
              <a:t>‹#›</a:t>
            </a:fld>
            <a:endParaRPr lang="en-US" dirty="0"/>
          </a:p>
        </p:txBody>
      </p:sp>
      <p:cxnSp>
        <p:nvCxnSpPr>
          <p:cNvPr id="6" name="Straight Connector 5">
            <a:extLst>
              <a:ext uri="{FF2B5EF4-FFF2-40B4-BE49-F238E27FC236}">
                <a16:creationId xmlns:a16="http://schemas.microsoft.com/office/drawing/2014/main" id="{4A33729E-38D5-A1E3-A590-6B649D520DE4}"/>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694476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Quote 2">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2FA0A-1F7B-DD41-ECED-02B60BC46B10}"/>
              </a:ext>
            </a:extLst>
          </p:cNvPr>
          <p:cNvSpPr>
            <a:spLocks noGrp="1"/>
          </p:cNvSpPr>
          <p:nvPr>
            <p:ph type="title" hasCustomPrompt="1"/>
          </p:nvPr>
        </p:nvSpPr>
        <p:spPr>
          <a:xfrm>
            <a:off x="1143000" y="4955722"/>
            <a:ext cx="9906000" cy="987878"/>
          </a:xfrm>
        </p:spPr>
        <p:txBody>
          <a:bodyPr anchor="ctr">
            <a:normAutofit/>
          </a:bodyPr>
          <a:lstStyle>
            <a:lvl1pPr algn="r">
              <a:lnSpc>
                <a:spcPct val="120000"/>
              </a:lnSpc>
              <a:defRPr sz="2000" b="1" i="0" spc="0">
                <a:solidFill>
                  <a:schemeClr val="bg1"/>
                </a:solidFill>
                <a:latin typeface="+mn-lt"/>
              </a:defRPr>
            </a:lvl1pPr>
          </a:lstStyle>
          <a:p>
            <a:r>
              <a:rPr lang="en-US" dirty="0"/>
              <a:t>Quote Author</a:t>
            </a:r>
          </a:p>
        </p:txBody>
      </p:sp>
      <p:sp>
        <p:nvSpPr>
          <p:cNvPr id="7" name="Content Placeholder 6">
            <a:extLst>
              <a:ext uri="{FF2B5EF4-FFF2-40B4-BE49-F238E27FC236}">
                <a16:creationId xmlns:a16="http://schemas.microsoft.com/office/drawing/2014/main" id="{A14BE2EA-8E1E-E2DA-5CCF-46908B013BF2}"/>
              </a:ext>
            </a:extLst>
          </p:cNvPr>
          <p:cNvSpPr>
            <a:spLocks noGrp="1"/>
          </p:cNvSpPr>
          <p:nvPr>
            <p:ph sz="quarter" idx="13" hasCustomPrompt="1"/>
          </p:nvPr>
        </p:nvSpPr>
        <p:spPr>
          <a:xfrm>
            <a:off x="1143000" y="685800"/>
            <a:ext cx="9906000" cy="3950208"/>
          </a:xfrm>
        </p:spPr>
        <p:txBody>
          <a:bodyPr anchor="t">
            <a:normAutofit/>
          </a:bodyPr>
          <a:lstStyle>
            <a:lvl1pPr marL="164592" indent="-164592">
              <a:lnSpc>
                <a:spcPct val="100000"/>
              </a:lnSpc>
              <a:spcBef>
                <a:spcPts val="0"/>
              </a:spcBef>
              <a:buNone/>
              <a:defRPr sz="4800">
                <a:solidFill>
                  <a:schemeClr val="bg1"/>
                </a:solidFill>
                <a:latin typeface="+mj-lt"/>
                <a:cs typeface="Mongolian Baiti" panose="03000500000000000000" pitchFamily="66" charset="0"/>
              </a:defRPr>
            </a:lvl1pPr>
          </a:lstStyle>
          <a:p>
            <a:pPr lvl="0"/>
            <a:r>
              <a:rPr lang="en-US" dirty="0"/>
              <a:t>Click to add Quote</a:t>
            </a:r>
          </a:p>
        </p:txBody>
      </p:sp>
      <p:sp>
        <p:nvSpPr>
          <p:cNvPr id="4" name="Footer Placeholder 3">
            <a:extLst>
              <a:ext uri="{FF2B5EF4-FFF2-40B4-BE49-F238E27FC236}">
                <a16:creationId xmlns:a16="http://schemas.microsoft.com/office/drawing/2014/main" id="{B23912E3-7555-EAAB-BE83-59ED3B5C9E5B}"/>
              </a:ext>
            </a:extLst>
          </p:cNvPr>
          <p:cNvSpPr>
            <a:spLocks noGrp="1"/>
          </p:cNvSpPr>
          <p:nvPr>
            <p:ph type="ftr" sz="quarter" idx="11"/>
          </p:nvPr>
        </p:nvSpPr>
        <p:spPr/>
        <p:txBody>
          <a:bodyPr/>
          <a:lstStyle>
            <a:lvl1pPr>
              <a:defRPr>
                <a:solidFill>
                  <a:schemeClr val="bg1"/>
                </a:solidFill>
              </a:defRPr>
            </a:lvl1pPr>
          </a:lstStyle>
          <a:p>
            <a:endParaRPr lang="en-US" dirty="0">
              <a:solidFill>
                <a:schemeClr val="bg1"/>
              </a:solidFill>
            </a:endParaRPr>
          </a:p>
        </p:txBody>
      </p:sp>
      <p:sp>
        <p:nvSpPr>
          <p:cNvPr id="3" name="Date Placeholder 2">
            <a:extLst>
              <a:ext uri="{FF2B5EF4-FFF2-40B4-BE49-F238E27FC236}">
                <a16:creationId xmlns:a16="http://schemas.microsoft.com/office/drawing/2014/main" id="{C344C372-F7FA-5AA5-92C1-CF476A26623E}"/>
              </a:ext>
            </a:extLst>
          </p:cNvPr>
          <p:cNvSpPr>
            <a:spLocks noGrp="1"/>
          </p:cNvSpPr>
          <p:nvPr>
            <p:ph type="dt" sz="half" idx="10"/>
          </p:nvPr>
        </p:nvSpPr>
        <p:spPr>
          <a:xfrm>
            <a:off x="10058401" y="6400800"/>
            <a:ext cx="990599" cy="457200"/>
          </a:xfrm>
        </p:spPr>
        <p:txBody>
          <a:bodyPr/>
          <a:lstStyle>
            <a:lvl1pPr>
              <a:defRPr>
                <a:solidFill>
                  <a:schemeClr val="bg1"/>
                </a:solidFill>
              </a:defRPr>
            </a:lvl1pPr>
          </a:lstStyle>
          <a:p>
            <a:fld id="{8F5B9CFA-6593-4507-A356-FB73387E9819}" type="datetime1">
              <a:rPr lang="en-US" smtClean="0"/>
              <a:t>2/5/2026</a:t>
            </a:fld>
            <a:endParaRPr lang="en-US" dirty="0"/>
          </a:p>
        </p:txBody>
      </p:sp>
      <p:sp>
        <p:nvSpPr>
          <p:cNvPr id="5" name="Slide Number Placeholder 4">
            <a:extLst>
              <a:ext uri="{FF2B5EF4-FFF2-40B4-BE49-F238E27FC236}">
                <a16:creationId xmlns:a16="http://schemas.microsoft.com/office/drawing/2014/main" id="{C6EAECF6-9F03-4C12-4BD4-4E8AE63A4F3A}"/>
              </a:ext>
            </a:extLst>
          </p:cNvPr>
          <p:cNvSpPr>
            <a:spLocks noGrp="1"/>
          </p:cNvSpPr>
          <p:nvPr>
            <p:ph type="sldNum" sz="quarter" idx="12"/>
          </p:nvPr>
        </p:nvSpPr>
        <p:spPr/>
        <p:txBody>
          <a:bodyPr/>
          <a:lstStyle>
            <a:lvl1pPr>
              <a:defRPr>
                <a:solidFill>
                  <a:schemeClr val="bg1"/>
                </a:solidFill>
              </a:defRPr>
            </a:lvl1pPr>
          </a:lstStyle>
          <a:p>
            <a:fld id="{AEAA3239-9EA4-4A65-A281-97F994456D9F}" type="slidenum">
              <a:rPr lang="en-US" smtClean="0"/>
              <a:pPr/>
              <a:t>‹#›</a:t>
            </a:fld>
            <a:endParaRPr lang="en-US" dirty="0"/>
          </a:p>
        </p:txBody>
      </p:sp>
      <p:cxnSp>
        <p:nvCxnSpPr>
          <p:cNvPr id="6" name="Straight Connector 5">
            <a:extLst>
              <a:ext uri="{FF2B5EF4-FFF2-40B4-BE49-F238E27FC236}">
                <a16:creationId xmlns:a16="http://schemas.microsoft.com/office/drawing/2014/main" id="{EAB597FC-DDBE-CAE6-D19E-43EBC6822347}"/>
              </a:ext>
            </a:extLst>
          </p:cNvPr>
          <p:cNvCxnSpPr>
            <a:cxnSpLocks/>
          </p:cNvCxnSpPr>
          <p:nvPr userDrawn="1"/>
        </p:nvCxnSpPr>
        <p:spPr>
          <a:xfrm>
            <a:off x="0" y="6400800"/>
            <a:ext cx="12192000" cy="0"/>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6068466"/>
      </p:ext>
    </p:extLst>
  </p:cSld>
  <p:clrMapOvr>
    <a:overrideClrMapping bg1="dk1" tx1="lt1" bg2="dk2" tx2="lt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Quote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2FA0A-1F7B-DD41-ECED-02B60BC46B10}"/>
              </a:ext>
            </a:extLst>
          </p:cNvPr>
          <p:cNvSpPr>
            <a:spLocks noGrp="1"/>
          </p:cNvSpPr>
          <p:nvPr>
            <p:ph type="title" hasCustomPrompt="1"/>
          </p:nvPr>
        </p:nvSpPr>
        <p:spPr>
          <a:xfrm>
            <a:off x="4707468" y="5029200"/>
            <a:ext cx="6341532" cy="914399"/>
          </a:xfrm>
        </p:spPr>
        <p:txBody>
          <a:bodyPr anchor="b">
            <a:normAutofit/>
          </a:bodyPr>
          <a:lstStyle>
            <a:lvl1pPr algn="r">
              <a:lnSpc>
                <a:spcPct val="120000"/>
              </a:lnSpc>
              <a:defRPr sz="2000" b="1" i="0" spc="0">
                <a:solidFill>
                  <a:schemeClr val="accent1"/>
                </a:solidFill>
                <a:latin typeface="+mn-lt"/>
              </a:defRPr>
            </a:lvl1pPr>
          </a:lstStyle>
          <a:p>
            <a:r>
              <a:rPr lang="en-US" dirty="0"/>
              <a:t>Quote Author</a:t>
            </a:r>
          </a:p>
        </p:txBody>
      </p:sp>
      <p:sp>
        <p:nvSpPr>
          <p:cNvPr id="7" name="Content Placeholder 6">
            <a:extLst>
              <a:ext uri="{FF2B5EF4-FFF2-40B4-BE49-F238E27FC236}">
                <a16:creationId xmlns:a16="http://schemas.microsoft.com/office/drawing/2014/main" id="{A14BE2EA-8E1E-E2DA-5CCF-46908B013BF2}"/>
              </a:ext>
            </a:extLst>
          </p:cNvPr>
          <p:cNvSpPr>
            <a:spLocks noGrp="1"/>
          </p:cNvSpPr>
          <p:nvPr>
            <p:ph sz="quarter" idx="13" hasCustomPrompt="1"/>
          </p:nvPr>
        </p:nvSpPr>
        <p:spPr>
          <a:xfrm>
            <a:off x="1143000" y="685800"/>
            <a:ext cx="9906000" cy="4073980"/>
          </a:xfrm>
        </p:spPr>
        <p:txBody>
          <a:bodyPr anchor="ctr">
            <a:normAutofit/>
          </a:bodyPr>
          <a:lstStyle>
            <a:lvl1pPr marL="164592" indent="-164592">
              <a:lnSpc>
                <a:spcPct val="110000"/>
              </a:lnSpc>
              <a:spcBef>
                <a:spcPts val="0"/>
              </a:spcBef>
              <a:buNone/>
              <a:defRPr sz="5400">
                <a:latin typeface="+mj-lt"/>
                <a:cs typeface="Mongolian Baiti" panose="03000500000000000000" pitchFamily="66" charset="0"/>
              </a:defRPr>
            </a:lvl1pPr>
          </a:lstStyle>
          <a:p>
            <a:pPr lvl="0"/>
            <a:r>
              <a:rPr lang="en-US" dirty="0"/>
              <a:t>Click to add Quote</a:t>
            </a:r>
          </a:p>
        </p:txBody>
      </p:sp>
      <p:sp>
        <p:nvSpPr>
          <p:cNvPr id="4" name="Footer Placeholder 3">
            <a:extLst>
              <a:ext uri="{FF2B5EF4-FFF2-40B4-BE49-F238E27FC236}">
                <a16:creationId xmlns:a16="http://schemas.microsoft.com/office/drawing/2014/main" id="{B23912E3-7555-EAAB-BE83-59ED3B5C9E5B}"/>
              </a:ext>
            </a:extLst>
          </p:cNvPr>
          <p:cNvSpPr>
            <a:spLocks noGrp="1"/>
          </p:cNvSpPr>
          <p:nvPr>
            <p:ph type="ftr" sz="quarter" idx="11"/>
          </p:nvPr>
        </p:nvSpPr>
        <p:spPr/>
        <p:txBody>
          <a:bodyPr/>
          <a:lstStyle/>
          <a:p>
            <a:endParaRPr lang="en-US" dirty="0"/>
          </a:p>
        </p:txBody>
      </p:sp>
      <p:sp>
        <p:nvSpPr>
          <p:cNvPr id="3" name="Date Placeholder 2">
            <a:extLst>
              <a:ext uri="{FF2B5EF4-FFF2-40B4-BE49-F238E27FC236}">
                <a16:creationId xmlns:a16="http://schemas.microsoft.com/office/drawing/2014/main" id="{C344C372-F7FA-5AA5-92C1-CF476A26623E}"/>
              </a:ext>
            </a:extLst>
          </p:cNvPr>
          <p:cNvSpPr>
            <a:spLocks noGrp="1"/>
          </p:cNvSpPr>
          <p:nvPr>
            <p:ph type="dt" sz="half" idx="10"/>
          </p:nvPr>
        </p:nvSpPr>
        <p:spPr>
          <a:xfrm>
            <a:off x="10058401" y="6400800"/>
            <a:ext cx="990599" cy="457200"/>
          </a:xfrm>
        </p:spPr>
        <p:txBody>
          <a:bodyPr/>
          <a:lstStyle/>
          <a:p>
            <a:fld id="{6DF2A675-1020-4672-8497-CDB1190FE408}" type="datetime1">
              <a:rPr lang="en-US" smtClean="0"/>
              <a:t>2/5/2026</a:t>
            </a:fld>
            <a:endParaRPr lang="en-US" dirty="0"/>
          </a:p>
        </p:txBody>
      </p:sp>
      <p:sp>
        <p:nvSpPr>
          <p:cNvPr id="5" name="Slide Number Placeholder 4">
            <a:extLst>
              <a:ext uri="{FF2B5EF4-FFF2-40B4-BE49-F238E27FC236}">
                <a16:creationId xmlns:a16="http://schemas.microsoft.com/office/drawing/2014/main" id="{C6EAECF6-9F03-4C12-4BD4-4E8AE63A4F3A}"/>
              </a:ext>
            </a:extLst>
          </p:cNvPr>
          <p:cNvSpPr>
            <a:spLocks noGrp="1"/>
          </p:cNvSpPr>
          <p:nvPr>
            <p:ph type="sldNum" sz="quarter" idx="12"/>
          </p:nvPr>
        </p:nvSpPr>
        <p:spPr/>
        <p:txBody>
          <a:bodyPr/>
          <a:lstStyle/>
          <a:p>
            <a:fld id="{AEAA3239-9EA4-4A65-A281-97F994456D9F}" type="slidenum">
              <a:rPr lang="en-US" smtClean="0"/>
              <a:t>‹#›</a:t>
            </a:fld>
            <a:endParaRPr lang="en-US" dirty="0"/>
          </a:p>
        </p:txBody>
      </p:sp>
      <p:cxnSp>
        <p:nvCxnSpPr>
          <p:cNvPr id="6" name="Straight Connector 5">
            <a:extLst>
              <a:ext uri="{FF2B5EF4-FFF2-40B4-BE49-F238E27FC236}">
                <a16:creationId xmlns:a16="http://schemas.microsoft.com/office/drawing/2014/main" id="{FE0B72BA-2488-6234-EBE9-5F35F28FB990}"/>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689405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Conclusion">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143000" y="685800"/>
            <a:ext cx="9906000" cy="1828800"/>
          </a:xfrm>
        </p:spPr>
        <p:txBody>
          <a:bodyPr anchor="b">
            <a:normAutofit/>
          </a:bodyPr>
          <a:lstStyle>
            <a:lvl1pPr>
              <a:defRPr sz="7200">
                <a:solidFill>
                  <a:schemeClr val="tx1"/>
                </a:solidFill>
              </a:defRPr>
            </a:lvl1pPr>
          </a:lstStyle>
          <a:p>
            <a:r>
              <a:rPr lang="en-US" dirty="0"/>
              <a:t>Click to edit Master title style</a:t>
            </a:r>
          </a:p>
        </p:txBody>
      </p:sp>
      <p:sp>
        <p:nvSpPr>
          <p:cNvPr id="8" name="Content Placeholder 7">
            <a:extLst>
              <a:ext uri="{FF2B5EF4-FFF2-40B4-BE49-F238E27FC236}">
                <a16:creationId xmlns:a16="http://schemas.microsoft.com/office/drawing/2014/main" id="{C7E1FCC9-2D1D-9C6B-8C9A-E3D0A77DBEF0}"/>
              </a:ext>
            </a:extLst>
          </p:cNvPr>
          <p:cNvSpPr>
            <a:spLocks noGrp="1"/>
          </p:cNvSpPr>
          <p:nvPr>
            <p:ph sz="quarter" idx="13"/>
          </p:nvPr>
        </p:nvSpPr>
        <p:spPr>
          <a:xfrm>
            <a:off x="1143000" y="2729555"/>
            <a:ext cx="9906000" cy="3214045"/>
          </a:xfrm>
        </p:spPr>
        <p:txBody>
          <a:bodyPr/>
          <a:lstStyle>
            <a:lvl1pPr marL="0" indent="0">
              <a:spcBef>
                <a:spcPts val="0"/>
              </a:spcBef>
              <a:buNone/>
              <a:defRPr>
                <a:solidFill>
                  <a:schemeClr val="tx1"/>
                </a:solidFill>
                <a:latin typeface="+mn-lt"/>
              </a:defRPr>
            </a:lvl1pPr>
            <a:lvl2pPr marL="228600" indent="0">
              <a:spcBef>
                <a:spcPts val="0"/>
              </a:spcBef>
              <a:buNone/>
              <a:defRPr>
                <a:solidFill>
                  <a:schemeClr val="tx1"/>
                </a:solidFill>
                <a:latin typeface="+mn-lt"/>
              </a:defRPr>
            </a:lvl2pPr>
            <a:lvl3pPr marL="457200" indent="0">
              <a:spcBef>
                <a:spcPts val="0"/>
              </a:spcBef>
              <a:buNone/>
              <a:defRPr>
                <a:solidFill>
                  <a:schemeClr val="tx1"/>
                </a:solidFill>
                <a:latin typeface="+mn-lt"/>
              </a:defRPr>
            </a:lvl3pPr>
            <a:lvl4pPr marL="685800" indent="0">
              <a:spcBef>
                <a:spcPts val="0"/>
              </a:spcBef>
              <a:buNone/>
              <a:defRPr>
                <a:solidFill>
                  <a:schemeClr val="tx1"/>
                </a:solidFill>
                <a:latin typeface="+mn-lt"/>
              </a:defRPr>
            </a:lvl4pPr>
            <a:lvl5pPr marL="914400" indent="0">
              <a:spcBef>
                <a:spcPts val="0"/>
              </a:spcBef>
              <a:buNone/>
              <a:defRPr>
                <a:solidFill>
                  <a:schemeClr val="tx1"/>
                </a:solidFill>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lvl1pPr>
              <a:defRPr>
                <a:solidFill>
                  <a:schemeClr val="tx1"/>
                </a:solidFill>
              </a:defRPr>
            </a:lvl1pPr>
          </a:lstStyle>
          <a:p>
            <a:endParaRPr lang="en-US" dirty="0"/>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10058401" y="6400800"/>
            <a:ext cx="990599" cy="457200"/>
          </a:xfrm>
        </p:spPr>
        <p:txBody>
          <a:bodyPr/>
          <a:lstStyle>
            <a:lvl1pPr>
              <a:defRPr>
                <a:solidFill>
                  <a:schemeClr val="tx1"/>
                </a:solidFill>
              </a:defRPr>
            </a:lvl1pPr>
          </a:lstStyle>
          <a:p>
            <a:fld id="{5B21EF61-A901-4AB4-9C45-C45E4D36F49E}" type="datetime1">
              <a:rPr lang="en-US" smtClean="0"/>
              <a:t>2/5/2026</a:t>
            </a:fld>
            <a:endParaRPr lang="en-US" dirty="0"/>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lvl1pPr>
              <a:defRPr>
                <a:solidFill>
                  <a:schemeClr val="tx1"/>
                </a:solidFill>
              </a:defRPr>
            </a:lvl1pPr>
          </a:lstStyle>
          <a:p>
            <a:fld id="{AEAA3239-9EA4-4A65-A281-97F994456D9F}" type="slidenum">
              <a:rPr lang="en-US" smtClean="0"/>
              <a:pPr/>
              <a:t>‹#›</a:t>
            </a:fld>
            <a:endParaRPr lang="en-US" dirty="0"/>
          </a:p>
        </p:txBody>
      </p:sp>
      <p:cxnSp>
        <p:nvCxnSpPr>
          <p:cNvPr id="3" name="Straight Connector 2">
            <a:extLst>
              <a:ext uri="{FF2B5EF4-FFF2-40B4-BE49-F238E27FC236}">
                <a16:creationId xmlns:a16="http://schemas.microsoft.com/office/drawing/2014/main" id="{597917D3-DF16-9257-206A-EC4725B68DB8}"/>
              </a:ext>
            </a:extLst>
          </p:cNvPr>
          <p:cNvCxnSpPr>
            <a:cxnSpLocks/>
          </p:cNvCxnSpPr>
          <p:nvPr userDrawn="1"/>
        </p:nvCxnSpPr>
        <p:spPr>
          <a:xfrm>
            <a:off x="0" y="6400800"/>
            <a:ext cx="12192000" cy="0"/>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2304473"/>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with Picture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7312990" y="2827402"/>
            <a:ext cx="3736010" cy="2845567"/>
          </a:xfrm>
        </p:spPr>
        <p:txBody>
          <a:bodyPr vert="horz" lIns="91440" tIns="45720" rIns="91440" bIns="45720" rtlCol="0" anchor="t">
            <a:normAutofit/>
          </a:bodyPr>
          <a:lstStyle>
            <a:lvl1pPr>
              <a:defRPr lang="en-US" sz="4400" dirty="0"/>
            </a:lvl1pPr>
          </a:lstStyle>
          <a:p>
            <a:pPr lvl="0"/>
            <a:r>
              <a:rPr lang="en-US" dirty="0"/>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7312988" y="1521399"/>
            <a:ext cx="3729915" cy="1123122"/>
          </a:xfrm>
        </p:spPr>
        <p:txBody>
          <a:bodyPr vert="horz" lIns="91440" tIns="45720" rIns="91440" bIns="45720" rtlCol="0" anchor="b">
            <a:normAutofit/>
          </a:bodyPr>
          <a:lstStyle>
            <a:lvl1pPr marL="0" indent="0">
              <a:spcBef>
                <a:spcPts val="0"/>
              </a:spcBef>
              <a:buNone/>
              <a:defRPr lang="en-US" sz="2000" b="1" dirty="0">
                <a:solidFill>
                  <a:schemeClr val="accent1"/>
                </a:solidFill>
                <a:latin typeface="+mn-lt"/>
              </a:defRPr>
            </a:lvl1pPr>
          </a:lstStyle>
          <a:p>
            <a:pPr lvl="0"/>
            <a:r>
              <a:rPr lang="en-US"/>
              <a:t>Click to edit Master subtitle style</a:t>
            </a:r>
            <a:endParaRPr lang="en-US" dirty="0"/>
          </a:p>
        </p:txBody>
      </p:sp>
      <p:sp>
        <p:nvSpPr>
          <p:cNvPr id="14" name="Picture Placeholder 13">
            <a:extLst>
              <a:ext uri="{FF2B5EF4-FFF2-40B4-BE49-F238E27FC236}">
                <a16:creationId xmlns:a16="http://schemas.microsoft.com/office/drawing/2014/main" id="{51A639AF-317A-79DF-3175-64C726EA3189}"/>
              </a:ext>
            </a:extLst>
          </p:cNvPr>
          <p:cNvSpPr>
            <a:spLocks noGrp="1"/>
          </p:cNvSpPr>
          <p:nvPr>
            <p:ph type="pic" sz="quarter" idx="14" hasCustomPrompt="1"/>
          </p:nvPr>
        </p:nvSpPr>
        <p:spPr>
          <a:xfrm>
            <a:off x="1143000" y="685800"/>
            <a:ext cx="5457968" cy="5257800"/>
          </a:xfrm>
          <a:prstGeom prst="roundRect">
            <a:avLst/>
          </a:prstGeom>
          <a:blipFill dpi="0" rotWithShape="1">
            <a:blip r:embed="rId2" cstate="email">
              <a:alphaModFix amt="60000"/>
              <a:extLst>
                <a:ext uri="{28A0092B-C50C-407E-A947-70E740481C1C}">
                  <a14:useLocalDpi xmlns:a14="http://schemas.microsoft.com/office/drawing/2010/main"/>
                </a:ext>
              </a:extLst>
            </a:blip>
            <a:srcRect/>
            <a:stretch>
              <a:fillRect/>
            </a:stretch>
          </a:blipFill>
        </p:spPr>
        <p:txBody>
          <a:bodyPr wrap="square">
            <a:noAutofit/>
          </a:bodyPr>
          <a:lstStyle>
            <a:lvl1pPr marL="0" indent="0">
              <a:buNone/>
              <a:defRPr/>
            </a:lvl1pPr>
          </a:lstStyle>
          <a:p>
            <a:r>
              <a:rPr lang="en-US" dirty="0"/>
              <a:t>   </a:t>
            </a:r>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152401" y="6400800"/>
            <a:ext cx="5943599" cy="457200"/>
          </a:xfrm>
        </p:spPr>
        <p:txBody>
          <a:bodyPr/>
          <a:lstStyle/>
          <a:p>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10058401" y="6400800"/>
            <a:ext cx="990599" cy="457200"/>
          </a:xfrm>
        </p:spPr>
        <p:txBody>
          <a:bodyPr/>
          <a:lstStyle>
            <a:lvl1pPr>
              <a:defRPr>
                <a:solidFill>
                  <a:schemeClr val="tx1"/>
                </a:solidFill>
                <a:effectLst/>
              </a:defRPr>
            </a:lvl1pPr>
          </a:lstStyle>
          <a:p>
            <a:fld id="{7D8177C5-BD9A-4D23-83AF-F5B841ADF3F2}" type="datetime1">
              <a:rPr lang="en-US" smtClean="0"/>
              <a:t>2/5/2026</a:t>
            </a:fld>
            <a:endParaRPr lang="en-US" dirty="0"/>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AEAA3239-9EA4-4A65-A281-97F994456D9F}" type="slidenum">
              <a:rPr lang="en-US" smtClean="0"/>
              <a:t>‹#›</a:t>
            </a:fld>
            <a:endParaRPr lang="en-US" dirty="0"/>
          </a:p>
        </p:txBody>
      </p:sp>
      <p:cxnSp>
        <p:nvCxnSpPr>
          <p:cNvPr id="9" name="Straight Connector 8">
            <a:extLst>
              <a:ext uri="{FF2B5EF4-FFF2-40B4-BE49-F238E27FC236}">
                <a16:creationId xmlns:a16="http://schemas.microsoft.com/office/drawing/2014/main" id="{546E54C3-5CBC-D17E-9D7C-4FF681AFB45B}"/>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3307486"/>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Conclusion 2">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143000" y="2278617"/>
            <a:ext cx="8430767" cy="1842020"/>
          </a:xfrm>
        </p:spPr>
        <p:txBody>
          <a:bodyPr anchor="b">
            <a:noAutofit/>
          </a:bodyPr>
          <a:lstStyle>
            <a:lvl1pPr>
              <a:defRPr sz="7200">
                <a:solidFill>
                  <a:schemeClr val="bg1"/>
                </a:solidFill>
              </a:defRPr>
            </a:lvl1pPr>
          </a:lstStyle>
          <a:p>
            <a:r>
              <a:rPr lang="en-US" dirty="0"/>
              <a:t>Click to edit Master title style</a:t>
            </a:r>
          </a:p>
        </p:txBody>
      </p:sp>
      <p:sp>
        <p:nvSpPr>
          <p:cNvPr id="7" name="Content Placeholder 6">
            <a:extLst>
              <a:ext uri="{FF2B5EF4-FFF2-40B4-BE49-F238E27FC236}">
                <a16:creationId xmlns:a16="http://schemas.microsoft.com/office/drawing/2014/main" id="{053FFEDA-E57B-DF13-2394-A1514E15F85A}"/>
              </a:ext>
            </a:extLst>
          </p:cNvPr>
          <p:cNvSpPr>
            <a:spLocks noGrp="1"/>
          </p:cNvSpPr>
          <p:nvPr>
            <p:ph sz="quarter" idx="14"/>
          </p:nvPr>
        </p:nvSpPr>
        <p:spPr>
          <a:xfrm>
            <a:off x="1143128" y="4335592"/>
            <a:ext cx="8430639" cy="1608008"/>
          </a:xfrm>
        </p:spPr>
        <p:txBody>
          <a:bodyPr>
            <a:normAutofit/>
          </a:bodyPr>
          <a:lstStyle>
            <a:lvl1pPr marL="0" indent="0">
              <a:spcBef>
                <a:spcPts val="0"/>
              </a:spcBef>
              <a:buNone/>
              <a:defRPr sz="1800">
                <a:solidFill>
                  <a:schemeClr val="bg1"/>
                </a:solidFill>
              </a:defRPr>
            </a:lvl1pPr>
            <a:lvl2pPr marL="228600" indent="0">
              <a:spcBef>
                <a:spcPts val="0"/>
              </a:spcBef>
              <a:buNone/>
              <a:defRPr sz="1600">
                <a:solidFill>
                  <a:schemeClr val="bg1"/>
                </a:solidFill>
              </a:defRPr>
            </a:lvl2pPr>
            <a:lvl3pPr marL="457200" indent="0">
              <a:spcBef>
                <a:spcPts val="0"/>
              </a:spcBef>
              <a:buNone/>
              <a:defRPr sz="1400">
                <a:solidFill>
                  <a:schemeClr val="bg1"/>
                </a:solidFill>
              </a:defRPr>
            </a:lvl3pPr>
            <a:lvl4pPr marL="685800" indent="0">
              <a:spcBef>
                <a:spcPts val="0"/>
              </a:spcBef>
              <a:buNone/>
              <a:defRPr sz="1400">
                <a:solidFill>
                  <a:schemeClr val="bg1"/>
                </a:solidFill>
              </a:defRPr>
            </a:lvl4pPr>
            <a:lvl5pPr marL="914400" indent="0">
              <a:spcBef>
                <a:spcPts val="0"/>
              </a:spcBef>
              <a:buNone/>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lvl1pPr>
              <a:defRPr>
                <a:solidFill>
                  <a:schemeClr val="bg1"/>
                </a:solidFill>
              </a:defRPr>
            </a:lvl1pPr>
          </a:lstStyle>
          <a:p>
            <a:endParaRPr lang="en-US" dirty="0">
              <a:solidFill>
                <a:schemeClr val="bg1"/>
              </a:solidFill>
            </a:endParaRP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a:xfrm>
            <a:off x="10058401" y="6400800"/>
            <a:ext cx="990599" cy="457200"/>
          </a:xfrm>
        </p:spPr>
        <p:txBody>
          <a:bodyPr/>
          <a:lstStyle>
            <a:lvl1pPr>
              <a:defRPr>
                <a:solidFill>
                  <a:schemeClr val="bg1"/>
                </a:solidFill>
              </a:defRPr>
            </a:lvl1pPr>
          </a:lstStyle>
          <a:p>
            <a:fld id="{E99C0E38-0B6C-4F02-AE7F-390E700470CD}" type="datetime1">
              <a:rPr lang="en-US" smtClean="0"/>
              <a:t>2/5/2026</a:t>
            </a:fld>
            <a:endParaRPr lang="en-US" dirty="0"/>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lvl1pPr>
              <a:defRPr>
                <a:solidFill>
                  <a:schemeClr val="bg1"/>
                </a:solidFill>
              </a:defRPr>
            </a:lvl1pPr>
          </a:lstStyle>
          <a:p>
            <a:fld id="{AEAA3239-9EA4-4A65-A281-97F994456D9F}" type="slidenum">
              <a:rPr lang="en-US" smtClean="0"/>
              <a:pPr/>
              <a:t>‹#›</a:t>
            </a:fld>
            <a:endParaRPr lang="en-US" dirty="0"/>
          </a:p>
        </p:txBody>
      </p:sp>
      <p:cxnSp>
        <p:nvCxnSpPr>
          <p:cNvPr id="3" name="Straight Connector 2">
            <a:extLst>
              <a:ext uri="{FF2B5EF4-FFF2-40B4-BE49-F238E27FC236}">
                <a16:creationId xmlns:a16="http://schemas.microsoft.com/office/drawing/2014/main" id="{2972AAFA-E5BE-EBA1-7C6C-D6C7CA13C4A9}"/>
              </a:ext>
            </a:extLst>
          </p:cNvPr>
          <p:cNvCxnSpPr>
            <a:cxnSpLocks/>
          </p:cNvCxnSpPr>
          <p:nvPr userDrawn="1"/>
        </p:nvCxnSpPr>
        <p:spPr>
          <a:xfrm>
            <a:off x="0" y="6400800"/>
            <a:ext cx="12192000" cy="0"/>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9742352"/>
      </p:ext>
    </p:extLst>
  </p:cSld>
  <p:clrMapOvr>
    <a:overrideClrMapping bg1="dk1" tx1="lt1" bg2="dk2" tx2="lt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143000" y="681036"/>
            <a:ext cx="9906000" cy="999861"/>
          </a:xfrm>
        </p:spPr>
        <p:txBody>
          <a:bodyPr anchor="t"/>
          <a:lstStyle/>
          <a:p>
            <a:r>
              <a:rPr lang="en-US"/>
              <a:t>Click to edit Master title style</a:t>
            </a:r>
            <a:endParaRPr lang="en-US" dirty="0"/>
          </a:p>
        </p:txBody>
      </p:sp>
      <p:sp>
        <p:nvSpPr>
          <p:cNvPr id="4" name="Content Placeholder 3">
            <a:extLst>
              <a:ext uri="{FF2B5EF4-FFF2-40B4-BE49-F238E27FC236}">
                <a16:creationId xmlns:a16="http://schemas.microsoft.com/office/drawing/2014/main" id="{6627D5A5-84C3-7EDE-A8EB-2DE057DE46AB}"/>
              </a:ext>
            </a:extLst>
          </p:cNvPr>
          <p:cNvSpPr>
            <a:spLocks noGrp="1"/>
          </p:cNvSpPr>
          <p:nvPr>
            <p:ph sz="quarter" idx="15"/>
          </p:nvPr>
        </p:nvSpPr>
        <p:spPr>
          <a:xfrm>
            <a:off x="1142999" y="1825625"/>
            <a:ext cx="4544695" cy="4117975"/>
          </a:xfr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9">
            <a:extLst>
              <a:ext uri="{FF2B5EF4-FFF2-40B4-BE49-F238E27FC236}">
                <a16:creationId xmlns:a16="http://schemas.microsoft.com/office/drawing/2014/main" id="{D54150AE-A7C6-D328-35D7-F5B840930E3B}"/>
              </a:ext>
            </a:extLst>
          </p:cNvPr>
          <p:cNvSpPr>
            <a:spLocks noGrp="1"/>
          </p:cNvSpPr>
          <p:nvPr>
            <p:ph sz="quarter" idx="16"/>
          </p:nvPr>
        </p:nvSpPr>
        <p:spPr>
          <a:xfrm>
            <a:off x="6504305" y="1825625"/>
            <a:ext cx="4544695" cy="4117975"/>
          </a:xfr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10058401" y="6400800"/>
            <a:ext cx="990599" cy="457200"/>
          </a:xfrm>
        </p:spPr>
        <p:txBody>
          <a:bodyPr/>
          <a:lstStyle/>
          <a:p>
            <a:fld id="{833FF731-0671-4E16-83B5-1527EB111BED}" type="datetime1">
              <a:rPr lang="en-US" smtClean="0"/>
              <a:t>2/5/2026</a:t>
            </a:fld>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AEAA3239-9EA4-4A65-A281-97F994456D9F}" type="slidenum">
              <a:rPr lang="en-US" smtClean="0"/>
              <a:t>‹#›</a:t>
            </a:fld>
            <a:endParaRPr lang="en-US" dirty="0"/>
          </a:p>
        </p:txBody>
      </p:sp>
      <p:cxnSp>
        <p:nvCxnSpPr>
          <p:cNvPr id="3" name="Straight Connector 2">
            <a:extLst>
              <a:ext uri="{FF2B5EF4-FFF2-40B4-BE49-F238E27FC236}">
                <a16:creationId xmlns:a16="http://schemas.microsoft.com/office/drawing/2014/main" id="{C78B40A4-AD32-3681-054F-B1104A95BB77}"/>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497950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EE969-634D-6E32-D227-18E9282C6F9E}"/>
              </a:ext>
            </a:extLst>
          </p:cNvPr>
          <p:cNvSpPr>
            <a:spLocks noGrp="1"/>
          </p:cNvSpPr>
          <p:nvPr>
            <p:ph type="title"/>
          </p:nvPr>
        </p:nvSpPr>
        <p:spPr>
          <a:xfrm>
            <a:off x="1143000" y="685800"/>
            <a:ext cx="9906000" cy="857904"/>
          </a:xfrm>
        </p:spPr>
        <p:txBody>
          <a:bodyPr anchor="t"/>
          <a:lstStyle/>
          <a:p>
            <a:r>
              <a:rPr lang="en-US"/>
              <a:t>Click to edit Master title style</a:t>
            </a:r>
            <a:endParaRPr lang="en-US" dirty="0"/>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1143000" y="1685735"/>
            <a:ext cx="4541520" cy="559834"/>
          </a:xfrm>
        </p:spPr>
        <p:txBody>
          <a:bodyPr anchor="b">
            <a:normAutofit/>
          </a:bodyPr>
          <a:lstStyle>
            <a:lvl1pPr marL="0" indent="0">
              <a:lnSpc>
                <a:spcPct val="90000"/>
              </a:lnSpc>
              <a:buNone/>
              <a:defRPr sz="1600" b="1" i="0" cap="all"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776AAF7-C632-FCD0-6A60-E0EA4A52F229}"/>
              </a:ext>
            </a:extLst>
          </p:cNvPr>
          <p:cNvSpPr>
            <a:spLocks noGrp="1"/>
          </p:cNvSpPr>
          <p:nvPr>
            <p:ph sz="quarter" idx="15"/>
          </p:nvPr>
        </p:nvSpPr>
        <p:spPr>
          <a:xfrm>
            <a:off x="1143000" y="2387600"/>
            <a:ext cx="4541838" cy="3556000"/>
          </a:xfr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06536620-C4F3-EEC3-DBF1-05196B1CBB55}"/>
              </a:ext>
            </a:extLst>
          </p:cNvPr>
          <p:cNvSpPr>
            <a:spLocks noGrp="1"/>
          </p:cNvSpPr>
          <p:nvPr>
            <p:ph type="body" sz="quarter" idx="3"/>
          </p:nvPr>
        </p:nvSpPr>
        <p:spPr>
          <a:xfrm>
            <a:off x="6508116" y="1685735"/>
            <a:ext cx="4541520" cy="559834"/>
          </a:xfrm>
        </p:spPr>
        <p:txBody>
          <a:bodyPr anchor="b">
            <a:normAutofit/>
          </a:bodyPr>
          <a:lstStyle>
            <a:lvl1pPr marL="0" indent="0">
              <a:lnSpc>
                <a:spcPct val="90000"/>
              </a:lnSpc>
              <a:buNone/>
              <a:defRPr sz="1600" b="1" i="0" cap="all"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11">
            <a:extLst>
              <a:ext uri="{FF2B5EF4-FFF2-40B4-BE49-F238E27FC236}">
                <a16:creationId xmlns:a16="http://schemas.microsoft.com/office/drawing/2014/main" id="{CD998360-6973-27D8-8B08-ACAE10572B32}"/>
              </a:ext>
            </a:extLst>
          </p:cNvPr>
          <p:cNvSpPr>
            <a:spLocks noGrp="1"/>
          </p:cNvSpPr>
          <p:nvPr>
            <p:ph sz="quarter" idx="16"/>
          </p:nvPr>
        </p:nvSpPr>
        <p:spPr>
          <a:xfrm>
            <a:off x="6507162" y="2387600"/>
            <a:ext cx="4541838" cy="3556000"/>
          </a:xfr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7">
            <a:extLst>
              <a:ext uri="{FF2B5EF4-FFF2-40B4-BE49-F238E27FC236}">
                <a16:creationId xmlns:a16="http://schemas.microsoft.com/office/drawing/2014/main" id="{949D76D8-9033-26CF-BF4C-AECCC685C177}"/>
              </a:ext>
            </a:extLst>
          </p:cNvPr>
          <p:cNvSpPr>
            <a:spLocks noGrp="1"/>
          </p:cNvSpPr>
          <p:nvPr>
            <p:ph type="ftr" sz="quarter" idx="11"/>
          </p:nvPr>
        </p:nvSpPr>
        <p:spPr/>
        <p:txBody>
          <a:bodyPr/>
          <a:lstStyle/>
          <a:p>
            <a:endParaRPr lang="en-US" dirty="0"/>
          </a:p>
        </p:txBody>
      </p:sp>
      <p:sp>
        <p:nvSpPr>
          <p:cNvPr id="7" name="Date Placeholder 6">
            <a:extLst>
              <a:ext uri="{FF2B5EF4-FFF2-40B4-BE49-F238E27FC236}">
                <a16:creationId xmlns:a16="http://schemas.microsoft.com/office/drawing/2014/main" id="{4E3B3581-658A-8487-F9CB-E79F2BFF27E4}"/>
              </a:ext>
            </a:extLst>
          </p:cNvPr>
          <p:cNvSpPr>
            <a:spLocks noGrp="1"/>
          </p:cNvSpPr>
          <p:nvPr>
            <p:ph type="dt" sz="half" idx="10"/>
          </p:nvPr>
        </p:nvSpPr>
        <p:spPr>
          <a:xfrm>
            <a:off x="10058401" y="6400800"/>
            <a:ext cx="990599" cy="457200"/>
          </a:xfrm>
        </p:spPr>
        <p:txBody>
          <a:bodyPr/>
          <a:lstStyle/>
          <a:p>
            <a:fld id="{0522869C-8080-4F99-8FAC-1725E6C242DF}" type="datetime1">
              <a:rPr lang="en-US" smtClean="0"/>
              <a:t>2/5/2026</a:t>
            </a:fld>
            <a:endParaRPr lang="en-US" dirty="0"/>
          </a:p>
        </p:txBody>
      </p:sp>
      <p:sp>
        <p:nvSpPr>
          <p:cNvPr id="9" name="Slide Number Placeholder 8">
            <a:extLst>
              <a:ext uri="{FF2B5EF4-FFF2-40B4-BE49-F238E27FC236}">
                <a16:creationId xmlns:a16="http://schemas.microsoft.com/office/drawing/2014/main" id="{E02A06B8-CC1D-542F-D8EB-7625046B91D2}"/>
              </a:ext>
            </a:extLst>
          </p:cNvPr>
          <p:cNvSpPr>
            <a:spLocks noGrp="1"/>
          </p:cNvSpPr>
          <p:nvPr>
            <p:ph type="sldNum" sz="quarter" idx="12"/>
          </p:nvPr>
        </p:nvSpPr>
        <p:spPr/>
        <p:txBody>
          <a:bodyPr/>
          <a:lstStyle/>
          <a:p>
            <a:fld id="{AEAA3239-9EA4-4A65-A281-97F994456D9F}" type="slidenum">
              <a:rPr lang="en-US" smtClean="0"/>
              <a:t>‹#›</a:t>
            </a:fld>
            <a:endParaRPr lang="en-US" dirty="0"/>
          </a:p>
        </p:txBody>
      </p:sp>
      <p:cxnSp>
        <p:nvCxnSpPr>
          <p:cNvPr id="4" name="Straight Connector 3">
            <a:extLst>
              <a:ext uri="{FF2B5EF4-FFF2-40B4-BE49-F238E27FC236}">
                <a16:creationId xmlns:a16="http://schemas.microsoft.com/office/drawing/2014/main" id="{BFE3AABC-393D-6A10-85E1-3DA5FCF6F287}"/>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587887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A9F42-7FF7-F803-C075-BC4968D35E34}"/>
              </a:ext>
            </a:extLst>
          </p:cNvPr>
          <p:cNvSpPr>
            <a:spLocks noGrp="1"/>
          </p:cNvSpPr>
          <p:nvPr>
            <p:ph type="title"/>
          </p:nvPr>
        </p:nvSpPr>
        <p:spPr>
          <a:xfrm>
            <a:off x="1143000" y="685800"/>
            <a:ext cx="9906000" cy="1124035"/>
          </a:xfrm>
        </p:spPr>
        <p:txBody>
          <a:bodyPr anchor="t"/>
          <a:lstStyle/>
          <a:p>
            <a:r>
              <a:rPr lang="en-US"/>
              <a:t>Click to edit Master title style</a:t>
            </a:r>
            <a:endParaRPr lang="en-US" dirty="0"/>
          </a:p>
        </p:txBody>
      </p:sp>
      <p:sp>
        <p:nvSpPr>
          <p:cNvPr id="4" name="Footer Placeholder 3">
            <a:extLst>
              <a:ext uri="{FF2B5EF4-FFF2-40B4-BE49-F238E27FC236}">
                <a16:creationId xmlns:a16="http://schemas.microsoft.com/office/drawing/2014/main" id="{6B968DDD-323F-89A1-84E3-DDBA626D9386}"/>
              </a:ext>
            </a:extLst>
          </p:cNvPr>
          <p:cNvSpPr>
            <a:spLocks noGrp="1"/>
          </p:cNvSpPr>
          <p:nvPr>
            <p:ph type="ftr" sz="quarter" idx="11"/>
          </p:nvPr>
        </p:nvSpPr>
        <p:spPr/>
        <p:txBody>
          <a:bodyPr/>
          <a:lstStyle/>
          <a:p>
            <a:endParaRPr lang="en-US" dirty="0"/>
          </a:p>
        </p:txBody>
      </p:sp>
      <p:sp>
        <p:nvSpPr>
          <p:cNvPr id="3" name="Date Placeholder 2">
            <a:extLst>
              <a:ext uri="{FF2B5EF4-FFF2-40B4-BE49-F238E27FC236}">
                <a16:creationId xmlns:a16="http://schemas.microsoft.com/office/drawing/2014/main" id="{E89E8268-7232-2944-F1BD-399F9419B563}"/>
              </a:ext>
            </a:extLst>
          </p:cNvPr>
          <p:cNvSpPr>
            <a:spLocks noGrp="1"/>
          </p:cNvSpPr>
          <p:nvPr>
            <p:ph type="dt" sz="half" idx="10"/>
          </p:nvPr>
        </p:nvSpPr>
        <p:spPr>
          <a:xfrm>
            <a:off x="10058401" y="6400800"/>
            <a:ext cx="990599" cy="457200"/>
          </a:xfrm>
        </p:spPr>
        <p:txBody>
          <a:bodyPr/>
          <a:lstStyle/>
          <a:p>
            <a:fld id="{8DF9FB6F-4F0B-43F9-AF69-3B0CAC3B888F}" type="datetime1">
              <a:rPr lang="en-US" smtClean="0"/>
              <a:t>2/5/2026</a:t>
            </a:fld>
            <a:endParaRPr lang="en-US" dirty="0"/>
          </a:p>
        </p:txBody>
      </p:sp>
      <p:sp>
        <p:nvSpPr>
          <p:cNvPr id="5" name="Slide Number Placeholder 4">
            <a:extLst>
              <a:ext uri="{FF2B5EF4-FFF2-40B4-BE49-F238E27FC236}">
                <a16:creationId xmlns:a16="http://schemas.microsoft.com/office/drawing/2014/main" id="{98FBDC76-671D-1671-DCE2-D5658BD40E29}"/>
              </a:ext>
            </a:extLst>
          </p:cNvPr>
          <p:cNvSpPr>
            <a:spLocks noGrp="1"/>
          </p:cNvSpPr>
          <p:nvPr>
            <p:ph type="sldNum" sz="quarter" idx="12"/>
          </p:nvPr>
        </p:nvSpPr>
        <p:spPr/>
        <p:txBody>
          <a:bodyPr/>
          <a:lstStyle/>
          <a:p>
            <a:fld id="{AEAA3239-9EA4-4A65-A281-97F994456D9F}" type="slidenum">
              <a:rPr lang="en-US" smtClean="0"/>
              <a:t>‹#›</a:t>
            </a:fld>
            <a:endParaRPr lang="en-US" dirty="0"/>
          </a:p>
        </p:txBody>
      </p:sp>
      <p:cxnSp>
        <p:nvCxnSpPr>
          <p:cNvPr id="6" name="Straight Connector 5">
            <a:extLst>
              <a:ext uri="{FF2B5EF4-FFF2-40B4-BE49-F238E27FC236}">
                <a16:creationId xmlns:a16="http://schemas.microsoft.com/office/drawing/2014/main" id="{F47143C1-3BF7-2821-826F-7956E68E4ED2}"/>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553621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Empty">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0EAA6C9-A7F3-19F1-D17C-A1D83FAF553F}"/>
              </a:ext>
            </a:extLst>
          </p:cNvPr>
          <p:cNvSpPr>
            <a:spLocks noGrp="1"/>
          </p:cNvSpPr>
          <p:nvPr>
            <p:ph type="ftr" sz="quarter" idx="11"/>
          </p:nvPr>
        </p:nvSpPr>
        <p:spPr/>
        <p:txBody>
          <a:bodyPr/>
          <a:lstStyle/>
          <a:p>
            <a:endParaRPr lang="en-US" dirty="0"/>
          </a:p>
        </p:txBody>
      </p:sp>
      <p:sp>
        <p:nvSpPr>
          <p:cNvPr id="2" name="Date Placeholder 1">
            <a:extLst>
              <a:ext uri="{FF2B5EF4-FFF2-40B4-BE49-F238E27FC236}">
                <a16:creationId xmlns:a16="http://schemas.microsoft.com/office/drawing/2014/main" id="{49BC4D82-0182-501C-9231-46767680476E}"/>
              </a:ext>
            </a:extLst>
          </p:cNvPr>
          <p:cNvSpPr>
            <a:spLocks noGrp="1"/>
          </p:cNvSpPr>
          <p:nvPr>
            <p:ph type="dt" sz="half" idx="10"/>
          </p:nvPr>
        </p:nvSpPr>
        <p:spPr>
          <a:xfrm>
            <a:off x="10058401" y="6400800"/>
            <a:ext cx="990599" cy="457200"/>
          </a:xfrm>
        </p:spPr>
        <p:txBody>
          <a:bodyPr/>
          <a:lstStyle/>
          <a:p>
            <a:fld id="{00E5B50F-7E5E-430D-954F-DEC2717D2CC8}" type="datetime1">
              <a:rPr lang="en-US" smtClean="0"/>
              <a:t>2/5/2026</a:t>
            </a:fld>
            <a:endParaRPr lang="en-US" dirty="0"/>
          </a:p>
        </p:txBody>
      </p:sp>
      <p:sp>
        <p:nvSpPr>
          <p:cNvPr id="4" name="Slide Number Placeholder 3">
            <a:extLst>
              <a:ext uri="{FF2B5EF4-FFF2-40B4-BE49-F238E27FC236}">
                <a16:creationId xmlns:a16="http://schemas.microsoft.com/office/drawing/2014/main" id="{34EBB816-1B94-116F-92D4-6043AE9E0C6B}"/>
              </a:ext>
            </a:extLst>
          </p:cNvPr>
          <p:cNvSpPr>
            <a:spLocks noGrp="1"/>
          </p:cNvSpPr>
          <p:nvPr>
            <p:ph type="sldNum" sz="quarter" idx="12"/>
          </p:nvPr>
        </p:nvSpPr>
        <p:spPr/>
        <p:txBody>
          <a:bodyPr/>
          <a:lstStyle/>
          <a:p>
            <a:fld id="{AEAA3239-9EA4-4A65-A281-97F994456D9F}" type="slidenum">
              <a:rPr lang="en-US" smtClean="0"/>
              <a:t>‹#›</a:t>
            </a:fld>
            <a:endParaRPr lang="en-US" dirty="0"/>
          </a:p>
        </p:txBody>
      </p:sp>
      <p:cxnSp>
        <p:nvCxnSpPr>
          <p:cNvPr id="5" name="Straight Connector 4">
            <a:extLst>
              <a:ext uri="{FF2B5EF4-FFF2-40B4-BE49-F238E27FC236}">
                <a16:creationId xmlns:a16="http://schemas.microsoft.com/office/drawing/2014/main" id="{332C6766-0277-BD60-47A7-70F9C799649E}"/>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287731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0C37F-77BE-E128-4248-D001C39E79C6}"/>
              </a:ext>
            </a:extLst>
          </p:cNvPr>
          <p:cNvSpPr>
            <a:spLocks noGrp="1"/>
          </p:cNvSpPr>
          <p:nvPr>
            <p:ph type="title"/>
          </p:nvPr>
        </p:nvSpPr>
        <p:spPr>
          <a:xfrm>
            <a:off x="1166740" y="685801"/>
            <a:ext cx="3595634" cy="1808584"/>
          </a:xfrm>
        </p:spPr>
        <p:txBody>
          <a:bodyPr anchor="t">
            <a:normAutofit/>
          </a:bodyPr>
          <a:lstStyle>
            <a:lvl1pPr>
              <a:defRPr sz="3600"/>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EC0EEBFB-2026-6A35-33ED-F008376B67A0}"/>
              </a:ext>
            </a:extLst>
          </p:cNvPr>
          <p:cNvSpPr>
            <a:spLocks noGrp="1"/>
          </p:cNvSpPr>
          <p:nvPr>
            <p:ph type="body" sz="half" idx="2"/>
          </p:nvPr>
        </p:nvSpPr>
        <p:spPr>
          <a:xfrm>
            <a:off x="1166740" y="2743200"/>
            <a:ext cx="3595634" cy="3200400"/>
          </a:xfrm>
        </p:spPr>
        <p:txBody>
          <a:bodyPr anchor="t">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2F3B20A8-A604-C977-02C0-083BA8663484}"/>
              </a:ext>
            </a:extLst>
          </p:cNvPr>
          <p:cNvSpPr>
            <a:spLocks noGrp="1"/>
          </p:cNvSpPr>
          <p:nvPr>
            <p:ph idx="1"/>
          </p:nvPr>
        </p:nvSpPr>
        <p:spPr>
          <a:xfrm>
            <a:off x="5134707" y="685801"/>
            <a:ext cx="5943599" cy="5257799"/>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a:extLst>
              <a:ext uri="{FF2B5EF4-FFF2-40B4-BE49-F238E27FC236}">
                <a16:creationId xmlns:a16="http://schemas.microsoft.com/office/drawing/2014/main" id="{9C85A215-184B-2105-0279-ED02F6445831}"/>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93F05638-7A56-469A-825A-1DFA600254C8}"/>
              </a:ext>
            </a:extLst>
          </p:cNvPr>
          <p:cNvSpPr>
            <a:spLocks noGrp="1"/>
          </p:cNvSpPr>
          <p:nvPr>
            <p:ph type="dt" sz="half" idx="10"/>
          </p:nvPr>
        </p:nvSpPr>
        <p:spPr>
          <a:xfrm>
            <a:off x="10058401" y="6400800"/>
            <a:ext cx="990599" cy="457200"/>
          </a:xfrm>
        </p:spPr>
        <p:txBody>
          <a:bodyPr/>
          <a:lstStyle/>
          <a:p>
            <a:fld id="{F5570C49-D89B-4A85-81F2-2955DCD49ED2}" type="datetime1">
              <a:rPr lang="en-US" smtClean="0"/>
              <a:t>2/5/2026</a:t>
            </a:fld>
            <a:endParaRPr lang="en-US" dirty="0"/>
          </a:p>
        </p:txBody>
      </p:sp>
      <p:sp>
        <p:nvSpPr>
          <p:cNvPr id="7" name="Slide Number Placeholder 6">
            <a:extLst>
              <a:ext uri="{FF2B5EF4-FFF2-40B4-BE49-F238E27FC236}">
                <a16:creationId xmlns:a16="http://schemas.microsoft.com/office/drawing/2014/main" id="{32C7CA46-892B-253A-3A28-7414E17B837B}"/>
              </a:ext>
            </a:extLst>
          </p:cNvPr>
          <p:cNvSpPr>
            <a:spLocks noGrp="1"/>
          </p:cNvSpPr>
          <p:nvPr>
            <p:ph type="sldNum" sz="quarter" idx="12"/>
          </p:nvPr>
        </p:nvSpPr>
        <p:spPr/>
        <p:txBody>
          <a:bodyPr/>
          <a:lstStyle/>
          <a:p>
            <a:fld id="{AEAA3239-9EA4-4A65-A281-97F994456D9F}" type="slidenum">
              <a:rPr lang="en-US" smtClean="0"/>
              <a:t>‹#›</a:t>
            </a:fld>
            <a:endParaRPr lang="en-US" dirty="0"/>
          </a:p>
        </p:txBody>
      </p:sp>
      <p:cxnSp>
        <p:nvCxnSpPr>
          <p:cNvPr id="8" name="Straight Connector 7">
            <a:extLst>
              <a:ext uri="{FF2B5EF4-FFF2-40B4-BE49-F238E27FC236}">
                <a16:creationId xmlns:a16="http://schemas.microsoft.com/office/drawing/2014/main" id="{0F52DA44-7B78-2397-2B78-AD0FE8DE32E7}"/>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24491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06A09-98CF-FAC2-3708-AECC4360C651}"/>
              </a:ext>
            </a:extLst>
          </p:cNvPr>
          <p:cNvSpPr>
            <a:spLocks noGrp="1"/>
          </p:cNvSpPr>
          <p:nvPr>
            <p:ph type="title"/>
          </p:nvPr>
        </p:nvSpPr>
        <p:spPr>
          <a:xfrm>
            <a:off x="1156692" y="685801"/>
            <a:ext cx="3595634" cy="1823162"/>
          </a:xfrm>
        </p:spPr>
        <p:txBody>
          <a:bodyPr anchor="t">
            <a:normAutofit/>
          </a:bodyPr>
          <a:lstStyle>
            <a:lvl1pPr>
              <a:defRPr sz="3600"/>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F32C4A61-EF2A-C5A5-B150-4448600B3937}"/>
              </a:ext>
            </a:extLst>
          </p:cNvPr>
          <p:cNvSpPr>
            <a:spLocks noGrp="1"/>
          </p:cNvSpPr>
          <p:nvPr>
            <p:ph type="body" sz="half" idx="2"/>
          </p:nvPr>
        </p:nvSpPr>
        <p:spPr>
          <a:xfrm>
            <a:off x="1156692" y="2743200"/>
            <a:ext cx="3595634" cy="3200400"/>
          </a:xfrm>
        </p:spPr>
        <p:txBody>
          <a:bodyPr anchor="b"/>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a:extLst>
              <a:ext uri="{FF2B5EF4-FFF2-40B4-BE49-F238E27FC236}">
                <a16:creationId xmlns:a16="http://schemas.microsoft.com/office/drawing/2014/main" id="{9571C769-CEC8-962A-01E6-15B0E056791E}"/>
              </a:ext>
            </a:extLst>
          </p:cNvPr>
          <p:cNvSpPr>
            <a:spLocks noGrp="1"/>
          </p:cNvSpPr>
          <p:nvPr>
            <p:ph type="pic" idx="1" hasCustomPrompt="1"/>
          </p:nvPr>
        </p:nvSpPr>
        <p:spPr>
          <a:xfrm>
            <a:off x="5334000" y="685802"/>
            <a:ext cx="5701308" cy="5257798"/>
          </a:xfrm>
          <a:prstGeom prst="roundRect">
            <a:avLst/>
          </a:prstGeom>
          <a:blipFill dpi="0" rotWithShape="1">
            <a:blip r:embed="rId2" cstate="email">
              <a:alphaModFix amt="60000"/>
              <a:extLst>
                <a:ext uri="{28A0092B-C50C-407E-A947-70E740481C1C}">
                  <a14:useLocalDpi xmlns:a14="http://schemas.microsoft.com/office/drawing/2010/main"/>
                </a:ext>
              </a:extLst>
            </a:blip>
            <a:srcRect/>
            <a:stretch>
              <a:fillRect/>
            </a:stretch>
          </a:blipFill>
        </p:spPr>
        <p:txBody>
          <a:bodyPr>
            <a:norm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   </a:t>
            </a:r>
          </a:p>
        </p:txBody>
      </p:sp>
      <p:sp>
        <p:nvSpPr>
          <p:cNvPr id="6" name="Footer Placeholder 5">
            <a:extLst>
              <a:ext uri="{FF2B5EF4-FFF2-40B4-BE49-F238E27FC236}">
                <a16:creationId xmlns:a16="http://schemas.microsoft.com/office/drawing/2014/main" id="{7FDC75DA-9A78-9AB9-7171-95A08CC51C56}"/>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920B235E-39C7-4C78-20EF-DB48ECD9CB90}"/>
              </a:ext>
            </a:extLst>
          </p:cNvPr>
          <p:cNvSpPr>
            <a:spLocks noGrp="1"/>
          </p:cNvSpPr>
          <p:nvPr>
            <p:ph type="dt" sz="half" idx="10"/>
          </p:nvPr>
        </p:nvSpPr>
        <p:spPr>
          <a:xfrm>
            <a:off x="10058401" y="6400800"/>
            <a:ext cx="990599" cy="457200"/>
          </a:xfrm>
        </p:spPr>
        <p:txBody>
          <a:bodyPr/>
          <a:lstStyle/>
          <a:p>
            <a:fld id="{E6CFD80B-F9FB-4989-A4EB-DBB19E6671FD}" type="datetime1">
              <a:rPr lang="en-US" smtClean="0"/>
              <a:t>2/5/2026</a:t>
            </a:fld>
            <a:endParaRPr lang="en-US" dirty="0"/>
          </a:p>
        </p:txBody>
      </p:sp>
      <p:sp>
        <p:nvSpPr>
          <p:cNvPr id="7" name="Slide Number Placeholder 6">
            <a:extLst>
              <a:ext uri="{FF2B5EF4-FFF2-40B4-BE49-F238E27FC236}">
                <a16:creationId xmlns:a16="http://schemas.microsoft.com/office/drawing/2014/main" id="{5EFE1A03-DCCB-53C7-DBFE-2AD55C90591B}"/>
              </a:ext>
            </a:extLst>
          </p:cNvPr>
          <p:cNvSpPr>
            <a:spLocks noGrp="1"/>
          </p:cNvSpPr>
          <p:nvPr>
            <p:ph type="sldNum" sz="quarter" idx="12"/>
          </p:nvPr>
        </p:nvSpPr>
        <p:spPr/>
        <p:txBody>
          <a:bodyPr/>
          <a:lstStyle/>
          <a:p>
            <a:fld id="{AEAA3239-9EA4-4A65-A281-97F994456D9F}" type="slidenum">
              <a:rPr lang="en-US" smtClean="0"/>
              <a:t>‹#›</a:t>
            </a:fld>
            <a:endParaRPr lang="en-US" dirty="0"/>
          </a:p>
        </p:txBody>
      </p:sp>
      <p:cxnSp>
        <p:nvCxnSpPr>
          <p:cNvPr id="8" name="Straight Connector 7">
            <a:extLst>
              <a:ext uri="{FF2B5EF4-FFF2-40B4-BE49-F238E27FC236}">
                <a16:creationId xmlns:a16="http://schemas.microsoft.com/office/drawing/2014/main" id="{24420CDB-B7DC-0296-6DF4-02A4E776627C}"/>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68123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1143000" y="2097452"/>
            <a:ext cx="9906000" cy="3874222"/>
          </a:xfrm>
        </p:spPr>
        <p:txBody>
          <a:bodyPr vert="horz" lIns="91440" tIns="45720" rIns="91440" bIns="45720" rtlCol="0" anchor="t">
            <a:normAutofit/>
          </a:bodyPr>
          <a:lstStyle>
            <a:lvl1pPr>
              <a:defRPr lang="en-US" sz="8000" dirty="0"/>
            </a:lvl1pPr>
          </a:lstStyle>
          <a:p>
            <a:pPr lvl="0"/>
            <a:r>
              <a:rPr lang="en-US" dirty="0"/>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1143000" y="693821"/>
            <a:ext cx="7794754" cy="1200698"/>
          </a:xfrm>
        </p:spPr>
        <p:txBody>
          <a:bodyPr vert="horz" lIns="91440" tIns="45720" rIns="91440" bIns="45720" rtlCol="0" anchor="b">
            <a:normAutofit/>
          </a:bodyPr>
          <a:lstStyle>
            <a:lvl1pPr marL="0" indent="0">
              <a:buNone/>
              <a:defRPr lang="en-US" sz="2000" b="1" dirty="0">
                <a:solidFill>
                  <a:schemeClr val="accent1"/>
                </a:solidFill>
              </a:defRPr>
            </a:lvl1pPr>
          </a:lstStyle>
          <a:p>
            <a:pPr lvl="0"/>
            <a:r>
              <a:rPr lang="en-US" dirty="0"/>
              <a:t>Click to edit Master subtitle style</a:t>
            </a:r>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p>
            <a:fld id="{A5F493D0-2A08-42DB-964D-2E1108D4CB76}" type="datetime1">
              <a:rPr lang="en-US" smtClean="0"/>
              <a:t>2/5/2026</a:t>
            </a:fld>
            <a:endParaRPr lang="en-US" dirty="0"/>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AEAA3239-9EA4-4A65-A281-97F994456D9F}" type="slidenum">
              <a:rPr lang="en-US" smtClean="0"/>
              <a:t>‹#›</a:t>
            </a:fld>
            <a:endParaRPr lang="en-US" dirty="0"/>
          </a:p>
        </p:txBody>
      </p:sp>
      <p:cxnSp>
        <p:nvCxnSpPr>
          <p:cNvPr id="7" name="Straight Connector 6">
            <a:extLst>
              <a:ext uri="{FF2B5EF4-FFF2-40B4-BE49-F238E27FC236}">
                <a16:creationId xmlns:a16="http://schemas.microsoft.com/office/drawing/2014/main" id="{2E0F3FF5-645F-9896-EB7A-64D903F77542}"/>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8277946"/>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1143000" y="1903564"/>
            <a:ext cx="9140954" cy="2836729"/>
          </a:xfrm>
        </p:spPr>
        <p:txBody>
          <a:bodyPr vert="horz" lIns="91440" tIns="45720" rIns="91440" bIns="45720" rtlCol="0" anchor="b">
            <a:normAutofit/>
          </a:bodyPr>
          <a:lstStyle>
            <a:lvl1pPr>
              <a:defRPr lang="en-US" sz="6800" dirty="0"/>
            </a:lvl1pPr>
          </a:lstStyle>
          <a:p>
            <a:pPr lvl="0"/>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1143000" y="4923173"/>
            <a:ext cx="7388353" cy="1014984"/>
          </a:xfrm>
        </p:spPr>
        <p:txBody>
          <a:bodyPr vert="horz" lIns="91440" tIns="45720" rIns="91440" bIns="45720" rtlCol="0">
            <a:normAutofit/>
          </a:bodyPr>
          <a:lstStyle>
            <a:lvl1pPr marL="0" indent="0">
              <a:buNone/>
              <a:defRPr lang="en-US" sz="2000" b="1" i="0" dirty="0">
                <a:solidFill>
                  <a:schemeClr val="accent1"/>
                </a:solidFill>
                <a:latin typeface="+mn-lt"/>
              </a:defRPr>
            </a:lvl1pPr>
          </a:lstStyle>
          <a:p>
            <a:pPr lvl="0"/>
            <a:r>
              <a:rPr lang="en-US" dirty="0"/>
              <a:t>Click to edit Master subtitle style</a:t>
            </a:r>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152401" y="6400800"/>
            <a:ext cx="5943600" cy="457200"/>
          </a:xfrm>
        </p:spPr>
        <p:txBody>
          <a:bodyPr/>
          <a:lstStyle/>
          <a:p>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10058401" y="6400800"/>
            <a:ext cx="990599" cy="457200"/>
          </a:xfrm>
        </p:spPr>
        <p:txBody>
          <a:bodyPr/>
          <a:lstStyle/>
          <a:p>
            <a:fld id="{57C23FB3-0824-43FF-8EA1-707169FC13FA}" type="datetime1">
              <a:rPr lang="en-US" smtClean="0"/>
              <a:t>2/5/2026</a:t>
            </a:fld>
            <a:endParaRPr lang="en-US" dirty="0"/>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a:xfrm>
            <a:off x="11049000" y="6400800"/>
            <a:ext cx="990599" cy="457200"/>
          </a:xfrm>
        </p:spPr>
        <p:txBody>
          <a:bodyPr/>
          <a:lstStyle/>
          <a:p>
            <a:fld id="{AEAA3239-9EA4-4A65-A281-97F994456D9F}" type="slidenum">
              <a:rPr lang="en-US" smtClean="0"/>
              <a:t>‹#›</a:t>
            </a:fld>
            <a:endParaRPr lang="en-US" dirty="0"/>
          </a:p>
        </p:txBody>
      </p:sp>
      <p:cxnSp>
        <p:nvCxnSpPr>
          <p:cNvPr id="7" name="Straight Connector 6">
            <a:extLst>
              <a:ext uri="{FF2B5EF4-FFF2-40B4-BE49-F238E27FC236}">
                <a16:creationId xmlns:a16="http://schemas.microsoft.com/office/drawing/2014/main" id="{8D985B18-7603-5E0E-67B4-DFB03DB2AA5C}"/>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1882492"/>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1981200" y="1394490"/>
            <a:ext cx="8229600" cy="2379013"/>
          </a:xfrm>
        </p:spPr>
        <p:txBody>
          <a:bodyPr anchor="b">
            <a:normAutofit/>
          </a:bodyPr>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2301922" y="3962400"/>
            <a:ext cx="7588155" cy="1029310"/>
          </a:xfrm>
        </p:spPr>
        <p:txBody>
          <a:bodyPr>
            <a:normAutofit/>
          </a:bodyPr>
          <a:lstStyle>
            <a:lvl1pPr marL="0" indent="0" algn="ctr">
              <a:buNone/>
              <a:defRPr sz="2000" b="1" i="0">
                <a:solidFill>
                  <a:schemeClr val="accent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10058401" y="6400800"/>
            <a:ext cx="990599" cy="457200"/>
          </a:xfrm>
        </p:spPr>
        <p:txBody>
          <a:bodyPr/>
          <a:lstStyle/>
          <a:p>
            <a:fld id="{D26C4EF4-1425-499B-9B0A-3303E07CFD10}" type="datetime1">
              <a:rPr lang="en-US" smtClean="0"/>
              <a:t>2/5/2026</a:t>
            </a:fld>
            <a:endParaRPr lang="en-US" dirty="0"/>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AEAA3239-9EA4-4A65-A281-97F994456D9F}" type="slidenum">
              <a:rPr lang="en-US" smtClean="0"/>
              <a:t>‹#›</a:t>
            </a:fld>
            <a:endParaRPr lang="en-US" dirty="0"/>
          </a:p>
        </p:txBody>
      </p:sp>
      <p:cxnSp>
        <p:nvCxnSpPr>
          <p:cNvPr id="7" name="Straight Connector 6">
            <a:extLst>
              <a:ext uri="{FF2B5EF4-FFF2-40B4-BE49-F238E27FC236}">
                <a16:creationId xmlns:a16="http://schemas.microsoft.com/office/drawing/2014/main" id="{0D01BC5C-C61F-D922-112D-C75F31142522}"/>
              </a:ext>
            </a:extLst>
          </p:cNvPr>
          <p:cNvCxnSpPr>
            <a:cxnSpLocks/>
          </p:cNvCxnSpPr>
          <p:nvPr userDrawn="1"/>
        </p:nvCxnSpPr>
        <p:spPr>
          <a:xfrm>
            <a:off x="0" y="6400800"/>
            <a:ext cx="12192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8024799"/>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ction Header">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hasCustomPrompt="1"/>
          </p:nvPr>
        </p:nvSpPr>
        <p:spPr>
          <a:xfrm>
            <a:off x="1143000" y="685801"/>
            <a:ext cx="7896860" cy="5257800"/>
          </a:xfrm>
        </p:spPr>
        <p:txBody>
          <a:bodyPr vert="horz" lIns="91440" tIns="45720" rIns="91440" bIns="45720" rtlCol="0" anchor="t">
            <a:normAutofit/>
          </a:bodyPr>
          <a:lstStyle>
            <a:lvl1pPr>
              <a:defRPr lang="en-US" sz="7400" dirty="0">
                <a:solidFill>
                  <a:schemeClr val="bg1"/>
                </a:solidFill>
              </a:defRPr>
            </a:lvl1pPr>
          </a:lstStyle>
          <a:p>
            <a:pPr lvl="0"/>
            <a:r>
              <a:rPr lang="en-US" dirty="0"/>
              <a:t>Section Header</a:t>
            </a:r>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152400" y="6400800"/>
            <a:ext cx="5943600" cy="457200"/>
          </a:xfrm>
        </p:spPr>
        <p:txBody>
          <a:bodyPr/>
          <a:lstStyle>
            <a:lvl1pPr>
              <a:defRPr>
                <a:solidFill>
                  <a:schemeClr val="bg1"/>
                </a:solidFill>
              </a:defRPr>
            </a:lvl1pPr>
          </a:lstStyle>
          <a:p>
            <a:endParaRPr lang="en-US" dirty="0">
              <a:solidFill>
                <a:schemeClr val="bg1"/>
              </a:solidFill>
            </a:endParaRP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10058400" y="6400800"/>
            <a:ext cx="990600" cy="457200"/>
          </a:xfrm>
        </p:spPr>
        <p:txBody>
          <a:bodyPr/>
          <a:lstStyle>
            <a:lvl1pPr>
              <a:defRPr>
                <a:solidFill>
                  <a:schemeClr val="bg1"/>
                </a:solidFill>
              </a:defRPr>
            </a:lvl1pPr>
          </a:lstStyle>
          <a:p>
            <a:fld id="{A9FD4B53-E1EA-4DC9-BEB9-493B5BDE9305}" type="datetime1">
              <a:rPr lang="en-US" smtClean="0"/>
              <a:t>2/5/2026</a:t>
            </a:fld>
            <a:endParaRPr lang="en-US" dirty="0"/>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a:xfrm>
            <a:off x="11049000" y="6400800"/>
            <a:ext cx="990600" cy="457200"/>
          </a:xfrm>
        </p:spPr>
        <p:txBody>
          <a:bodyPr/>
          <a:lstStyle>
            <a:lvl1pPr>
              <a:defRPr>
                <a:solidFill>
                  <a:schemeClr val="bg1"/>
                </a:solidFill>
              </a:defRPr>
            </a:lvl1pPr>
          </a:lstStyle>
          <a:p>
            <a:fld id="{AEAA3239-9EA4-4A65-A281-97F994456D9F}" type="slidenum">
              <a:rPr lang="en-US" smtClean="0"/>
              <a:pPr/>
              <a:t>‹#›</a:t>
            </a:fld>
            <a:endParaRPr lang="en-US" dirty="0"/>
          </a:p>
        </p:txBody>
      </p:sp>
      <p:cxnSp>
        <p:nvCxnSpPr>
          <p:cNvPr id="7" name="Straight Connector 6">
            <a:extLst>
              <a:ext uri="{FF2B5EF4-FFF2-40B4-BE49-F238E27FC236}">
                <a16:creationId xmlns:a16="http://schemas.microsoft.com/office/drawing/2014/main" id="{EE11AFC6-EF52-5259-7C78-95BA7A9EDD6E}"/>
              </a:ext>
            </a:extLst>
          </p:cNvPr>
          <p:cNvCxnSpPr>
            <a:cxnSpLocks/>
          </p:cNvCxnSpPr>
          <p:nvPr userDrawn="1"/>
        </p:nvCxnSpPr>
        <p:spPr>
          <a:xfrm>
            <a:off x="0" y="6400800"/>
            <a:ext cx="12192000" cy="0"/>
          </a:xfrm>
          <a:prstGeom prst="line">
            <a:avLst/>
          </a:prstGeom>
          <a:ln w="95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649611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theme" Target="../theme/theme1.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1143001" y="698501"/>
            <a:ext cx="9906000" cy="1018531"/>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1142999" y="1902460"/>
            <a:ext cx="9906001" cy="4041139"/>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a:off x="8893929" y="6400800"/>
            <a:ext cx="2155071" cy="457200"/>
          </a:xfrm>
          <a:prstGeom prst="rect">
            <a:avLst/>
          </a:prstGeom>
        </p:spPr>
        <p:txBody>
          <a:bodyPr vert="horz" lIns="91440" tIns="45720" rIns="91440" bIns="45720" rtlCol="0" anchor="ctr"/>
          <a:lstStyle>
            <a:lvl1pPr algn="r" rtl="0">
              <a:defRPr sz="1000" b="1" i="0">
                <a:solidFill>
                  <a:schemeClr val="tx1"/>
                </a:solidFill>
                <a:latin typeface="+mj-lt"/>
                <a:cs typeface="Mongolian Baiti" panose="03000500000000000000" pitchFamily="66" charset="0"/>
              </a:defRPr>
            </a:lvl1pPr>
          </a:lstStyle>
          <a:p>
            <a:fld id="{8FD589F1-8A4C-4250-9180-4AE033388C26}" type="datetime1">
              <a:rPr lang="en-US" smtClean="0"/>
              <a:t>2/5/2026</a:t>
            </a:fld>
            <a:endParaRPr lang="en-US" dirty="0"/>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a:off x="152400" y="6400800"/>
            <a:ext cx="5943599" cy="457200"/>
          </a:xfrm>
          <a:prstGeom prst="rect">
            <a:avLst/>
          </a:prstGeom>
        </p:spPr>
        <p:txBody>
          <a:bodyPr vert="horz" lIns="91440" tIns="45720" rIns="91440" bIns="45720" rtlCol="0" anchor="ctr"/>
          <a:lstStyle>
            <a:lvl1pPr algn="l" rtl="0">
              <a:defRPr sz="1000" b="1" i="0">
                <a:solidFill>
                  <a:schemeClr val="tx1"/>
                </a:solidFill>
                <a:latin typeface="+mj-lt"/>
                <a:cs typeface="Mongolian Baiti" panose="03000500000000000000" pitchFamily="66" charset="0"/>
              </a:defRPr>
            </a:lvl1pPr>
          </a:lstStyle>
          <a:p>
            <a:endParaRPr lang="en-US" dirty="0"/>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049000" y="6400800"/>
            <a:ext cx="990599" cy="457200"/>
          </a:xfrm>
          <a:prstGeom prst="rect">
            <a:avLst/>
          </a:prstGeom>
        </p:spPr>
        <p:txBody>
          <a:bodyPr vert="horz" lIns="91440" tIns="45720" rIns="91440" bIns="45720" rtlCol="0" anchor="ctr"/>
          <a:lstStyle>
            <a:lvl1pPr algn="r" rtl="0">
              <a:defRPr sz="1000" b="1" i="0">
                <a:solidFill>
                  <a:schemeClr val="accent1"/>
                </a:solidFill>
                <a:latin typeface="+mj-lt"/>
                <a:cs typeface="Mongolian Baiti" panose="03000500000000000000" pitchFamily="66" charset="0"/>
              </a:defRPr>
            </a:lvl1pPr>
          </a:lstStyle>
          <a:p>
            <a:fld id="{AEAA3239-9EA4-4A65-A281-97F994456D9F}" type="slidenum">
              <a:rPr lang="en-US" smtClean="0"/>
              <a:pPr/>
              <a:t>‹#›</a:t>
            </a:fld>
            <a:endParaRPr lang="en-US" dirty="0"/>
          </a:p>
        </p:txBody>
      </p:sp>
    </p:spTree>
    <p:extLst>
      <p:ext uri="{BB962C8B-B14F-4D97-AF65-F5344CB8AC3E}">
        <p14:creationId xmlns:p14="http://schemas.microsoft.com/office/powerpoint/2010/main" val="19696880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Lst>
  <p:hf hdr="0" dt="0"/>
  <p:txStyles>
    <p:titleStyle>
      <a:lvl1pPr algn="l" defTabSz="914400" rtl="0" eaLnBrk="1" latinLnBrk="0" hangingPunct="1">
        <a:lnSpc>
          <a:spcPct val="80000"/>
        </a:lnSpc>
        <a:spcBef>
          <a:spcPct val="0"/>
        </a:spcBef>
        <a:buNone/>
        <a:defRPr sz="3600" b="0" i="0" kern="1200" spc="0" baseline="0">
          <a:solidFill>
            <a:schemeClr val="tx1"/>
          </a:solidFill>
          <a:latin typeface="+mj-lt"/>
          <a:ea typeface="+mj-ea"/>
          <a:cs typeface="Mongolian Baiti" panose="03000500000000000000" pitchFamily="66" charset="0"/>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400" b="0" i="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400" b="0" i="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400" b="0" i="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b="0" i="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400" b="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3" orient="horz" pos="2160" userDrawn="1">
          <p15:clr>
            <a:srgbClr val="F26B43"/>
          </p15:clr>
        </p15:guide>
        <p15:guide id="24" pos="3840" userDrawn="1">
          <p15:clr>
            <a:srgbClr val="F26B43"/>
          </p15:clr>
        </p15:guide>
        <p15:guide id="25" pos="7584" userDrawn="1">
          <p15:clr>
            <a:srgbClr val="F26B43"/>
          </p15:clr>
        </p15:guide>
        <p15:guide id="26" pos="96" userDrawn="1">
          <p15:clr>
            <a:srgbClr val="F26B43"/>
          </p15:clr>
        </p15:guide>
        <p15:guide id="27" pos="720" userDrawn="1">
          <p15:clr>
            <a:srgbClr val="F26B43"/>
          </p15:clr>
        </p15:guide>
        <p15:guide id="28" pos="6960" userDrawn="1">
          <p15:clr>
            <a:srgbClr val="F26B43"/>
          </p15:clr>
        </p15:guide>
        <p15:guide id="29" orient="horz" pos="4032" userDrawn="1">
          <p15:clr>
            <a:srgbClr val="F26B43"/>
          </p15:clr>
        </p15:guide>
        <p15:guide id="30" orient="horz" pos="432" userDrawn="1">
          <p15:clr>
            <a:srgbClr val="F26B43"/>
          </p15:clr>
        </p15:guide>
        <p15:guide id="31" orient="horz" pos="374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51.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s>
</file>

<file path=ppt/slides/_rels/slide10.xml.rels><?xml version="1.0" encoding="UTF-8" standalone="yes"?>
<Relationships xmlns="http://schemas.openxmlformats.org/package/2006/relationships"><Relationship Id="rId8" Type="http://schemas.openxmlformats.org/officeDocument/2006/relationships/image" Target="../media/image42.svg"/><Relationship Id="rId13" Type="http://schemas.openxmlformats.org/officeDocument/2006/relationships/image" Target="../media/image47.png"/><Relationship Id="rId3" Type="http://schemas.openxmlformats.org/officeDocument/2006/relationships/image" Target="../media/image21.png"/><Relationship Id="rId7" Type="http://schemas.openxmlformats.org/officeDocument/2006/relationships/image" Target="../media/image41.png"/><Relationship Id="rId12" Type="http://schemas.openxmlformats.org/officeDocument/2006/relationships/image" Target="../media/image46.svg"/><Relationship Id="rId2" Type="http://schemas.openxmlformats.org/officeDocument/2006/relationships/notesSlide" Target="../notesSlides/notesSlide10.xml"/><Relationship Id="rId1" Type="http://schemas.openxmlformats.org/officeDocument/2006/relationships/slideLayout" Target="../slideLayouts/slideLayout51.xml"/><Relationship Id="rId6" Type="http://schemas.openxmlformats.org/officeDocument/2006/relationships/image" Target="../media/image40.sv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svg"/><Relationship Id="rId4" Type="http://schemas.openxmlformats.org/officeDocument/2006/relationships/image" Target="../media/image22.svg"/><Relationship Id="rId9" Type="http://schemas.openxmlformats.org/officeDocument/2006/relationships/image" Target="../media/image43.png"/><Relationship Id="rId14" Type="http://schemas.openxmlformats.org/officeDocument/2006/relationships/image" Target="../media/image48.sv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51.xml"/><Relationship Id="rId4" Type="http://schemas.openxmlformats.org/officeDocument/2006/relationships/image" Target="../media/image28.sv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51.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22.sv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51.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22.sv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51.xml"/><Relationship Id="rId4" Type="http://schemas.openxmlformats.org/officeDocument/2006/relationships/image" Target="../media/image28.sv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51.xml"/><Relationship Id="rId4" Type="http://schemas.openxmlformats.org/officeDocument/2006/relationships/image" Target="../media/image28.sv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51.xml"/><Relationship Id="rId4" Type="http://schemas.openxmlformats.org/officeDocument/2006/relationships/image" Target="../media/image22.svg"/></Relationships>
</file>

<file path=ppt/slides/_rels/slide17.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image" Target="../media/image21.png"/><Relationship Id="rId7" Type="http://schemas.openxmlformats.org/officeDocument/2006/relationships/image" Target="../media/image53.png"/><Relationship Id="rId2" Type="http://schemas.openxmlformats.org/officeDocument/2006/relationships/notesSlide" Target="../notesSlides/notesSlide17.xml"/><Relationship Id="rId1" Type="http://schemas.openxmlformats.org/officeDocument/2006/relationships/slideLayout" Target="../slideLayouts/slideLayout51.xml"/><Relationship Id="rId6" Type="http://schemas.openxmlformats.org/officeDocument/2006/relationships/image" Target="../media/image52.svg"/><Relationship Id="rId5" Type="http://schemas.openxmlformats.org/officeDocument/2006/relationships/image" Target="../media/image51.png"/><Relationship Id="rId10" Type="http://schemas.openxmlformats.org/officeDocument/2006/relationships/image" Target="../media/image56.svg"/><Relationship Id="rId4" Type="http://schemas.openxmlformats.org/officeDocument/2006/relationships/image" Target="../media/image22.svg"/><Relationship Id="rId9" Type="http://schemas.openxmlformats.org/officeDocument/2006/relationships/image" Target="../media/image55.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51.xml"/><Relationship Id="rId4" Type="http://schemas.openxmlformats.org/officeDocument/2006/relationships/image" Target="../media/image22.svg"/></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51.xml"/><Relationship Id="rId4" Type="http://schemas.openxmlformats.org/officeDocument/2006/relationships/image" Target="../media/image28.svg"/></Relationships>
</file>

<file path=ppt/slides/_rels/slide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51.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2.svg"/></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51.xml"/><Relationship Id="rId4" Type="http://schemas.openxmlformats.org/officeDocument/2006/relationships/image" Target="../media/image28.sv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51.xml"/><Relationship Id="rId4" Type="http://schemas.openxmlformats.org/officeDocument/2006/relationships/image" Target="../media/image22.svg"/></Relationships>
</file>

<file path=ppt/slides/_rels/slide22.xml.rels><?xml version="1.0" encoding="UTF-8" standalone="yes"?>
<Relationships xmlns="http://schemas.openxmlformats.org/package/2006/relationships"><Relationship Id="rId8" Type="http://schemas.openxmlformats.org/officeDocument/2006/relationships/image" Target="../media/image58.svg"/><Relationship Id="rId13" Type="http://schemas.openxmlformats.org/officeDocument/2006/relationships/image" Target="../media/image63.png"/><Relationship Id="rId3" Type="http://schemas.openxmlformats.org/officeDocument/2006/relationships/image" Target="../media/image21.png"/><Relationship Id="rId7" Type="http://schemas.openxmlformats.org/officeDocument/2006/relationships/image" Target="../media/image57.png"/><Relationship Id="rId12" Type="http://schemas.openxmlformats.org/officeDocument/2006/relationships/image" Target="../media/image62.svg"/><Relationship Id="rId2" Type="http://schemas.openxmlformats.org/officeDocument/2006/relationships/notesSlide" Target="../notesSlides/notesSlide22.xml"/><Relationship Id="rId1" Type="http://schemas.openxmlformats.org/officeDocument/2006/relationships/slideLayout" Target="../slideLayouts/slideLayout51.xml"/><Relationship Id="rId6" Type="http://schemas.openxmlformats.org/officeDocument/2006/relationships/image" Target="../media/image40.svg"/><Relationship Id="rId11" Type="http://schemas.openxmlformats.org/officeDocument/2006/relationships/image" Target="../media/image61.png"/><Relationship Id="rId5" Type="http://schemas.openxmlformats.org/officeDocument/2006/relationships/image" Target="../media/image39.png"/><Relationship Id="rId10" Type="http://schemas.openxmlformats.org/officeDocument/2006/relationships/image" Target="../media/image60.svg"/><Relationship Id="rId4" Type="http://schemas.openxmlformats.org/officeDocument/2006/relationships/image" Target="../media/image22.svg"/><Relationship Id="rId9" Type="http://schemas.openxmlformats.org/officeDocument/2006/relationships/image" Target="../media/image59.png"/><Relationship Id="rId14" Type="http://schemas.openxmlformats.org/officeDocument/2006/relationships/image" Target="../media/image64.sv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51.xml"/><Relationship Id="rId4" Type="http://schemas.openxmlformats.org/officeDocument/2006/relationships/image" Target="../media/image22.svg"/></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51.xml"/><Relationship Id="rId4" Type="http://schemas.openxmlformats.org/officeDocument/2006/relationships/image" Target="../media/image28.svg"/></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51.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2.svg"/></Relationships>
</file>

<file path=ppt/slides/_rels/slide5.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1.png"/><Relationship Id="rId7"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51.xml"/><Relationship Id="rId6" Type="http://schemas.openxmlformats.org/officeDocument/2006/relationships/image" Target="../media/image32.svg"/><Relationship Id="rId5" Type="http://schemas.openxmlformats.org/officeDocument/2006/relationships/image" Target="../media/image31.png"/><Relationship Id="rId10" Type="http://schemas.openxmlformats.org/officeDocument/2006/relationships/image" Target="../media/image36.svg"/><Relationship Id="rId4" Type="http://schemas.openxmlformats.org/officeDocument/2006/relationships/image" Target="../media/image22.svg"/><Relationship Id="rId9" Type="http://schemas.openxmlformats.org/officeDocument/2006/relationships/image" Target="../media/image35.png"/></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51.xml"/><Relationship Id="rId4" Type="http://schemas.openxmlformats.org/officeDocument/2006/relationships/image" Target="../media/image28.svg"/></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51.xml"/><Relationship Id="rId4" Type="http://schemas.openxmlformats.org/officeDocument/2006/relationships/image" Target="../media/image28.sv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51.xml"/><Relationship Id="rId4" Type="http://schemas.openxmlformats.org/officeDocument/2006/relationships/image" Target="../media/image22.sv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51.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2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2D2B46E5-3853-4C37-8942-8448BAE6090F}"/>
              </a:ext>
            </a:extLst>
          </p:cNvPr>
          <p:cNvPicPr>
            <a:picLocks noGrp="1" noChangeAspect="1"/>
          </p:cNvPicPr>
          <p:nvPr>
            <p:ph sz="quarter" idx="15"/>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pic>
        <p:nvPicPr>
          <p:cNvPr id="8" name="Content Placeholder 7" descr="A modern manufacturing facility featuring advanced machinery and digital interfaces, with managers collaborating and using laptops and tablets. The scene should convey innovation, teamwork, and technology integration in an industrial setting. The lighting should be bright and professional, with a premium aesthetic suitable for overlaying the presentation title. No visible or implied text, letters, or words should appear anywhere in the image. The composition should allow for a centered title overlay and evoke a sense of progress and digital transformation">
            <a:extLst>
              <a:ext uri="{FF2B5EF4-FFF2-40B4-BE49-F238E27FC236}">
                <a16:creationId xmlns:a16="http://schemas.microsoft.com/office/drawing/2014/main" id="{4EC85996-A2C0-4CFD-950A-3F7C49FA74A2}"/>
              </a:ext>
            </a:extLst>
          </p:cNvPr>
          <p:cNvPicPr>
            <a:picLocks noGrp="1" noChangeAspect="1"/>
          </p:cNvPicPr>
          <p:nvPr>
            <p:ph sz="quarter" idx="16"/>
          </p:nvPr>
        </p:nvPicPr>
        <p:blipFill>
          <a:blip r:embed="rId5">
            <a:extLst>
              <a:ext uri="{96DAC541-7B7A-43D3-8B79-37D633B846F1}">
                <asvg:svgBlip xmlns:asvg="http://schemas.microsoft.com/office/drawing/2016/SVG/main" r:embed="rId6"/>
              </a:ext>
            </a:extLst>
          </a:blip>
          <a:stretch>
            <a:fillRect/>
          </a:stretch>
        </p:blipFill>
        <p:spPr>
          <a:xfrm>
            <a:off x="5334000" y="0"/>
            <a:ext cx="6858000" cy="6858000"/>
          </a:xfrm>
          <a:prstGeom prst="rect">
            <a:avLst/>
          </a:prstGeom>
        </p:spPr>
      </p:pic>
      <p:sp>
        <p:nvSpPr>
          <p:cNvPr id="6" name="Slide Number Placeholder 5">
            <a:extLst>
              <a:ext uri="{FF2B5EF4-FFF2-40B4-BE49-F238E27FC236}">
                <a16:creationId xmlns:a16="http://schemas.microsoft.com/office/drawing/2014/main" id="{8E9622E9-09B9-A938-2122-AF47F58987AB}"/>
              </a:ext>
            </a:extLst>
          </p:cNvPr>
          <p:cNvSpPr>
            <a:spLocks noGrp="1"/>
          </p:cNvSpPr>
          <p:nvPr>
            <p:ph type="sldNum" sz="quarter" idx="12"/>
          </p:nvPr>
        </p:nvSpPr>
        <p:spPr/>
        <p:txBody>
          <a:bodyPr/>
          <a:lstStyle/>
          <a:p>
            <a:fld id="{AEAA3239-9EA4-4A65-A281-97F994456D9F}" type="slidenum">
              <a:rPr lang="en-US" smtClean="0"/>
              <a:t>1</a:t>
            </a:fld>
            <a:endParaRPr lang="en-US" dirty="0"/>
          </a:p>
        </p:txBody>
      </p:sp>
      <p:sp>
        <p:nvSpPr>
          <p:cNvPr id="9" name="TextBox 8">
            <a:extLst>
              <a:ext uri="{FF2B5EF4-FFF2-40B4-BE49-F238E27FC236}">
                <a16:creationId xmlns:a16="http://schemas.microsoft.com/office/drawing/2014/main" id="{10729767-894E-4AE7-81C9-105EF764B770}"/>
              </a:ext>
            </a:extLst>
          </p:cNvPr>
          <p:cNvSpPr txBox="1"/>
          <p:nvPr/>
        </p:nvSpPr>
        <p:spPr>
          <a:xfrm>
            <a:off x="619125" y="589657"/>
            <a:ext cx="4391025" cy="3352353"/>
          </a:xfrm>
          <a:prstGeom prst="rect">
            <a:avLst/>
          </a:prstGeom>
          <a:noFill/>
        </p:spPr>
        <p:txBody>
          <a:bodyPr wrap="square" rtlCol="0">
            <a:normAutofit/>
          </a:bodyPr>
          <a:lstStyle/>
          <a:p>
            <a:pPr marL="0" algn="l">
              <a:buNone/>
            </a:pPr>
            <a:r>
              <a:rPr sz="4800" b="0">
                <a:solidFill>
                  <a:srgbClr val="000000"/>
                </a:solidFill>
                <a:effectLst/>
                <a:latin typeface="Mongolian Baiti" panose="03000500000000000000" pitchFamily="66" charset="0"/>
              </a:rPr>
              <a:t>Empowering Manufacturing Management with Copilot &amp; Office 365</a:t>
            </a:r>
            <a:r>
              <a:rPr>
                <a:effectLst/>
              </a:rPr>
              <a:t> </a:t>
            </a:r>
            <a:endParaRPr lang="en-US"/>
          </a:p>
        </p:txBody>
      </p:sp>
      <p:sp>
        <p:nvSpPr>
          <p:cNvPr id="10" name="TextBox 9">
            <a:extLst>
              <a:ext uri="{FF2B5EF4-FFF2-40B4-BE49-F238E27FC236}">
                <a16:creationId xmlns:a16="http://schemas.microsoft.com/office/drawing/2014/main" id="{74A52722-E72A-4443-A1A6-869EB6FD385B}"/>
              </a:ext>
            </a:extLst>
          </p:cNvPr>
          <p:cNvSpPr txBox="1"/>
          <p:nvPr/>
        </p:nvSpPr>
        <p:spPr>
          <a:xfrm>
            <a:off x="619125" y="5864423"/>
            <a:ext cx="4391025" cy="594121"/>
          </a:xfrm>
          <a:prstGeom prst="rect">
            <a:avLst/>
          </a:prstGeom>
          <a:noFill/>
        </p:spPr>
        <p:txBody>
          <a:bodyPr wrap="square" rtlCol="0">
            <a:normAutofit/>
          </a:bodyPr>
          <a:lstStyle/>
          <a:p>
            <a:pPr marL="0" algn="l">
              <a:buNone/>
            </a:pPr>
            <a:r>
              <a:rPr sz="1800" b="0">
                <a:solidFill>
                  <a:srgbClr val="DDA152"/>
                </a:solidFill>
                <a:effectLst/>
                <a:latin typeface="Avenir"/>
              </a:rPr>
              <a:t>Training program to drive digital efficiency and collaboration</a:t>
            </a:r>
            <a:r>
              <a:rPr>
                <a:effectLst/>
              </a:rPr>
              <a:t> </a:t>
            </a:r>
            <a:endParaRPr lang="en-US"/>
          </a:p>
        </p:txBody>
      </p:sp>
    </p:spTree>
    <p:extLst>
      <p:ext uri="{BB962C8B-B14F-4D97-AF65-F5344CB8AC3E}">
        <p14:creationId xmlns:p14="http://schemas.microsoft.com/office/powerpoint/2010/main" val="14675258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D2CB1AB4-88CE-47BF-A726-E8A1CAF7B4B7}"/>
              </a:ext>
            </a:extLst>
          </p:cNvPr>
          <p:cNvPicPr>
            <a:picLocks noGrp="1" noChangeAspect="1"/>
          </p:cNvPicPr>
          <p:nvPr>
            <p:ph sz="quarter" idx="15"/>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pic>
        <p:nvPicPr>
          <p:cNvPr id="8" name="Content Placeholder 7">
            <a:extLst>
              <a:ext uri="{FF2B5EF4-FFF2-40B4-BE49-F238E27FC236}">
                <a16:creationId xmlns:a16="http://schemas.microsoft.com/office/drawing/2014/main" id="{7D14FDE4-A1A0-4621-BD8F-EA520449A586}"/>
              </a:ext>
            </a:extLst>
          </p:cNvPr>
          <p:cNvPicPr>
            <a:picLocks noGrp="1" noChangeAspect="1"/>
          </p:cNvPicPr>
          <p:nvPr>
            <p:ph sz="quarter" idx="16"/>
          </p:nvPr>
        </p:nvPicPr>
        <p:blipFill>
          <a:blip r:embed="rId5">
            <a:extLst>
              <a:ext uri="{96DAC541-7B7A-43D3-8B79-37D633B846F1}">
                <asvg:svgBlip xmlns:asvg="http://schemas.microsoft.com/office/drawing/2016/SVG/main" r:embed="rId6"/>
              </a:ext>
            </a:extLst>
          </a:blip>
          <a:stretch>
            <a:fillRect/>
          </a:stretch>
        </p:blipFill>
        <p:spPr>
          <a:xfrm>
            <a:off x="781050" y="2272010"/>
            <a:ext cx="857250" cy="857250"/>
          </a:xfrm>
          <a:prstGeom prst="rect">
            <a:avLst/>
          </a:prstGeom>
        </p:spPr>
      </p:pic>
      <p:sp>
        <p:nvSpPr>
          <p:cNvPr id="6" name="Slide Number Placeholder 5">
            <a:extLst>
              <a:ext uri="{FF2B5EF4-FFF2-40B4-BE49-F238E27FC236}">
                <a16:creationId xmlns:a16="http://schemas.microsoft.com/office/drawing/2014/main" id="{7447980E-D3F5-D032-E8F5-99935986C25B}"/>
              </a:ext>
            </a:extLst>
          </p:cNvPr>
          <p:cNvSpPr>
            <a:spLocks noGrp="1"/>
          </p:cNvSpPr>
          <p:nvPr>
            <p:ph type="sldNum" sz="quarter" idx="12"/>
          </p:nvPr>
        </p:nvSpPr>
        <p:spPr/>
        <p:txBody>
          <a:bodyPr/>
          <a:lstStyle/>
          <a:p>
            <a:fld id="{AEAA3239-9EA4-4A65-A281-97F994456D9F}" type="slidenum">
              <a:rPr lang="en-US" smtClean="0"/>
              <a:t>10</a:t>
            </a:fld>
            <a:endParaRPr lang="en-US" dirty="0"/>
          </a:p>
        </p:txBody>
      </p:sp>
      <p:pic>
        <p:nvPicPr>
          <p:cNvPr id="9" name="Graphic 8" descr="A vector illustration icon of a robotic arm assembling products on a manufacturing line, representing automation and efficiency, with a transparent background">
            <a:extLst>
              <a:ext uri="{FF2B5EF4-FFF2-40B4-BE49-F238E27FC236}">
                <a16:creationId xmlns:a16="http://schemas.microsoft.com/office/drawing/2014/main" id="{72AC5310-7B62-4FFD-BD80-C8C05F1FCD2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85825" y="2376785"/>
            <a:ext cx="647700" cy="647700"/>
          </a:xfrm>
          <a:prstGeom prst="rect">
            <a:avLst/>
          </a:prstGeom>
        </p:spPr>
      </p:pic>
      <p:pic>
        <p:nvPicPr>
          <p:cNvPr id="10" name="Graphic 9">
            <a:extLst>
              <a:ext uri="{FF2B5EF4-FFF2-40B4-BE49-F238E27FC236}">
                <a16:creationId xmlns:a16="http://schemas.microsoft.com/office/drawing/2014/main" id="{94928DB6-84A5-40CB-9C9A-4648B7A53FA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372225" y="2272010"/>
            <a:ext cx="857250" cy="857250"/>
          </a:xfrm>
          <a:prstGeom prst="rect">
            <a:avLst/>
          </a:prstGeom>
        </p:spPr>
      </p:pic>
      <p:pic>
        <p:nvPicPr>
          <p:cNvPr id="11" name="Graphic 10" descr="A vector illustration icon of a bar chart with an upward trend, symbolizing improved metrics and data-driven results, with a transparent background">
            <a:extLst>
              <a:ext uri="{FF2B5EF4-FFF2-40B4-BE49-F238E27FC236}">
                <a16:creationId xmlns:a16="http://schemas.microsoft.com/office/drawing/2014/main" id="{13E96EA6-EE35-498C-A7F5-42789468D81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477000" y="2376785"/>
            <a:ext cx="647700" cy="647700"/>
          </a:xfrm>
          <a:prstGeom prst="rect">
            <a:avLst/>
          </a:prstGeom>
        </p:spPr>
      </p:pic>
      <p:pic>
        <p:nvPicPr>
          <p:cNvPr id="12" name="Graphic 11">
            <a:extLst>
              <a:ext uri="{FF2B5EF4-FFF2-40B4-BE49-F238E27FC236}">
                <a16:creationId xmlns:a16="http://schemas.microsoft.com/office/drawing/2014/main" id="{AB7027B3-16FF-4CC4-8FBA-5A5934B2A54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81050" y="4707880"/>
            <a:ext cx="857250" cy="857250"/>
          </a:xfrm>
          <a:prstGeom prst="rect">
            <a:avLst/>
          </a:prstGeom>
        </p:spPr>
      </p:pic>
      <p:pic>
        <p:nvPicPr>
          <p:cNvPr id="13" name="Graphic 12" descr="A vector illustration icon of a magnifying glass over gears, representing root cause analysis and problem-solving, with a transparent background">
            <a:extLst>
              <a:ext uri="{FF2B5EF4-FFF2-40B4-BE49-F238E27FC236}">
                <a16:creationId xmlns:a16="http://schemas.microsoft.com/office/drawing/2014/main" id="{5E71A1CE-EA97-4495-AF7B-61E334C1D620}"/>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85825" y="4812655"/>
            <a:ext cx="647700" cy="647700"/>
          </a:xfrm>
          <a:prstGeom prst="rect">
            <a:avLst/>
          </a:prstGeom>
        </p:spPr>
      </p:pic>
      <p:pic>
        <p:nvPicPr>
          <p:cNvPr id="14" name="Graphic 13">
            <a:extLst>
              <a:ext uri="{FF2B5EF4-FFF2-40B4-BE49-F238E27FC236}">
                <a16:creationId xmlns:a16="http://schemas.microsoft.com/office/drawing/2014/main" id="{F796FF0C-6DD4-426F-B94A-FC0F74DEFC8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372225" y="4707880"/>
            <a:ext cx="857250" cy="857250"/>
          </a:xfrm>
          <a:prstGeom prst="rect">
            <a:avLst/>
          </a:prstGeom>
        </p:spPr>
      </p:pic>
      <p:pic>
        <p:nvPicPr>
          <p:cNvPr id="15" name="Graphic 14" descr="A vector illustration icon of a clipboard with a checklist, symbolizing data-driven operational improvements, with a transparent background">
            <a:extLst>
              <a:ext uri="{FF2B5EF4-FFF2-40B4-BE49-F238E27FC236}">
                <a16:creationId xmlns:a16="http://schemas.microsoft.com/office/drawing/2014/main" id="{6C78588F-AA02-4989-92B9-B0BE60A7F189}"/>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6477000" y="4812655"/>
            <a:ext cx="647700" cy="647700"/>
          </a:xfrm>
          <a:prstGeom prst="rect">
            <a:avLst/>
          </a:prstGeom>
        </p:spPr>
      </p:pic>
      <p:sp>
        <p:nvSpPr>
          <p:cNvPr id="16" name="TextBox 15">
            <a:extLst>
              <a:ext uri="{FF2B5EF4-FFF2-40B4-BE49-F238E27FC236}">
                <a16:creationId xmlns:a16="http://schemas.microsoft.com/office/drawing/2014/main" id="{88FF853B-904F-4FEE-A31D-309AA86D10DC}"/>
              </a:ext>
            </a:extLst>
          </p:cNvPr>
          <p:cNvSpPr txBox="1"/>
          <p:nvPr/>
        </p:nvSpPr>
        <p:spPr>
          <a:xfrm>
            <a:off x="619125" y="1038225"/>
            <a:ext cx="10972800" cy="502890"/>
          </a:xfrm>
          <a:prstGeom prst="rect">
            <a:avLst/>
          </a:prstGeom>
          <a:noFill/>
        </p:spPr>
        <p:txBody>
          <a:bodyPr wrap="square" rtlCol="0">
            <a:normAutofit/>
          </a:bodyPr>
          <a:lstStyle/>
          <a:p>
            <a:pPr marL="0" algn="l">
              <a:buNone/>
            </a:pPr>
            <a:r>
              <a:rPr sz="3600" b="0">
                <a:solidFill>
                  <a:srgbClr val="000000"/>
                </a:solidFill>
                <a:effectLst/>
                <a:latin typeface="Mongolian Baiti" panose="03000500000000000000" pitchFamily="66" charset="0"/>
              </a:rPr>
              <a:t>Real-World Applications in Manufacturing Management</a:t>
            </a:r>
            <a:r>
              <a:rPr>
                <a:effectLst/>
              </a:rPr>
              <a:t> </a:t>
            </a:r>
            <a:endParaRPr lang="en-US"/>
          </a:p>
        </p:txBody>
      </p:sp>
      <p:sp>
        <p:nvSpPr>
          <p:cNvPr id="17" name="TextBox 16">
            <a:extLst>
              <a:ext uri="{FF2B5EF4-FFF2-40B4-BE49-F238E27FC236}">
                <a16:creationId xmlns:a16="http://schemas.microsoft.com/office/drawing/2014/main" id="{D6D50183-092A-430A-9764-82B43EBAB537}"/>
              </a:ext>
            </a:extLst>
          </p:cNvPr>
          <p:cNvSpPr txBox="1"/>
          <p:nvPr/>
        </p:nvSpPr>
        <p:spPr>
          <a:xfrm>
            <a:off x="1866900" y="2357735"/>
            <a:ext cx="3810000" cy="1367432"/>
          </a:xfrm>
          <a:prstGeom prst="rect">
            <a:avLst/>
          </a:prstGeom>
          <a:noFill/>
        </p:spPr>
        <p:txBody>
          <a:bodyPr wrap="square" rtlCol="0">
            <a:normAutofit/>
          </a:bodyPr>
          <a:lstStyle/>
          <a:p>
            <a:pPr marL="0" algn="l">
              <a:buNone/>
            </a:pPr>
            <a:r>
              <a:rPr sz="1575" b="1">
                <a:solidFill>
                  <a:srgbClr val="000000"/>
                </a:solidFill>
                <a:effectLst/>
                <a:latin typeface="Avenir"/>
              </a:rPr>
              <a:t>Production Planning</a:t>
            </a:r>
            <a:r>
              <a:rPr>
                <a:effectLst/>
              </a:rPr>
              <a:t> </a:t>
            </a:r>
          </a:p>
          <a:p>
            <a:pPr marL="0" algn="l">
              <a:spcBef>
                <a:spcPts val="900"/>
              </a:spcBef>
              <a:buNone/>
            </a:pPr>
            <a:r>
              <a:rPr sz="1425" b="0">
                <a:solidFill>
                  <a:srgbClr val="000000"/>
                </a:solidFill>
                <a:effectLst/>
                <a:latin typeface="Avenir"/>
              </a:rPr>
              <a:t>Copilot streamlines scheduling and resource allocation, reducing bottlenecks and improving workflow efficiency.</a:t>
            </a:r>
            <a:r>
              <a:rPr>
                <a:effectLst/>
              </a:rPr>
              <a:t> </a:t>
            </a:r>
            <a:endParaRPr lang="en-US"/>
          </a:p>
        </p:txBody>
      </p:sp>
      <p:sp>
        <p:nvSpPr>
          <p:cNvPr id="18" name="TextBox 17">
            <a:extLst>
              <a:ext uri="{FF2B5EF4-FFF2-40B4-BE49-F238E27FC236}">
                <a16:creationId xmlns:a16="http://schemas.microsoft.com/office/drawing/2014/main" id="{EC3B960A-483A-4B48-BF59-928348FE2E46}"/>
              </a:ext>
            </a:extLst>
          </p:cNvPr>
          <p:cNvSpPr txBox="1"/>
          <p:nvPr/>
        </p:nvSpPr>
        <p:spPr>
          <a:xfrm>
            <a:off x="7458075" y="2357735"/>
            <a:ext cx="3810000" cy="1114127"/>
          </a:xfrm>
          <a:prstGeom prst="rect">
            <a:avLst/>
          </a:prstGeom>
          <a:noFill/>
        </p:spPr>
        <p:txBody>
          <a:bodyPr wrap="square" rtlCol="0">
            <a:normAutofit/>
          </a:bodyPr>
          <a:lstStyle/>
          <a:p>
            <a:pPr marL="0" algn="l">
              <a:buNone/>
            </a:pPr>
            <a:r>
              <a:rPr sz="1575" b="1">
                <a:solidFill>
                  <a:srgbClr val="000000"/>
                </a:solidFill>
                <a:effectLst/>
                <a:latin typeface="Avenir"/>
              </a:rPr>
              <a:t>Inventory Forecasting</a:t>
            </a:r>
            <a:r>
              <a:rPr>
                <a:effectLst/>
              </a:rPr>
              <a:t> </a:t>
            </a:r>
          </a:p>
          <a:p>
            <a:pPr marL="0" algn="l">
              <a:spcBef>
                <a:spcPts val="900"/>
              </a:spcBef>
              <a:buNone/>
            </a:pPr>
            <a:r>
              <a:rPr sz="1425" b="0">
                <a:solidFill>
                  <a:srgbClr val="000000"/>
                </a:solidFill>
                <a:effectLst/>
                <a:latin typeface="Avenir"/>
              </a:rPr>
              <a:t>AI-powered predictions lead to more accurate inventory levels, minimizing stockouts and excess.</a:t>
            </a:r>
            <a:r>
              <a:rPr>
                <a:effectLst/>
              </a:rPr>
              <a:t> </a:t>
            </a:r>
            <a:endParaRPr lang="en-US"/>
          </a:p>
        </p:txBody>
      </p:sp>
      <p:sp>
        <p:nvSpPr>
          <p:cNvPr id="19" name="TextBox 18">
            <a:extLst>
              <a:ext uri="{FF2B5EF4-FFF2-40B4-BE49-F238E27FC236}">
                <a16:creationId xmlns:a16="http://schemas.microsoft.com/office/drawing/2014/main" id="{B04B5500-71CB-47AA-B954-54D923F82C99}"/>
              </a:ext>
            </a:extLst>
          </p:cNvPr>
          <p:cNvSpPr txBox="1"/>
          <p:nvPr/>
        </p:nvSpPr>
        <p:spPr>
          <a:xfrm>
            <a:off x="1866900" y="4793605"/>
            <a:ext cx="3810000" cy="1114127"/>
          </a:xfrm>
          <a:prstGeom prst="rect">
            <a:avLst/>
          </a:prstGeom>
          <a:noFill/>
        </p:spPr>
        <p:txBody>
          <a:bodyPr wrap="square" rtlCol="0">
            <a:normAutofit/>
          </a:bodyPr>
          <a:lstStyle/>
          <a:p>
            <a:pPr marL="0" algn="l">
              <a:buNone/>
            </a:pPr>
            <a:r>
              <a:rPr sz="1575" b="1">
                <a:solidFill>
                  <a:srgbClr val="000000"/>
                </a:solidFill>
                <a:effectLst/>
                <a:latin typeface="Avenir"/>
              </a:rPr>
              <a:t>Root Cause Analysis</a:t>
            </a:r>
            <a:r>
              <a:rPr>
                <a:effectLst/>
              </a:rPr>
              <a:t> </a:t>
            </a:r>
          </a:p>
          <a:p>
            <a:pPr marL="0" algn="l">
              <a:spcBef>
                <a:spcPts val="900"/>
              </a:spcBef>
              <a:buNone/>
            </a:pPr>
            <a:r>
              <a:rPr sz="1425" b="0">
                <a:solidFill>
                  <a:srgbClr val="000000"/>
                </a:solidFill>
                <a:effectLst/>
                <a:latin typeface="Avenir"/>
              </a:rPr>
              <a:t>Accelerated identification of production issues, enabling faster corrective actions.</a:t>
            </a:r>
            <a:r>
              <a:rPr>
                <a:effectLst/>
              </a:rPr>
              <a:t> </a:t>
            </a:r>
            <a:endParaRPr lang="en-US"/>
          </a:p>
        </p:txBody>
      </p:sp>
      <p:sp>
        <p:nvSpPr>
          <p:cNvPr id="20" name="TextBox 19">
            <a:extLst>
              <a:ext uri="{FF2B5EF4-FFF2-40B4-BE49-F238E27FC236}">
                <a16:creationId xmlns:a16="http://schemas.microsoft.com/office/drawing/2014/main" id="{B3ECA69C-A5E2-4D86-A92E-F462682864DC}"/>
              </a:ext>
            </a:extLst>
          </p:cNvPr>
          <p:cNvSpPr txBox="1"/>
          <p:nvPr/>
        </p:nvSpPr>
        <p:spPr>
          <a:xfrm>
            <a:off x="7458075" y="4793605"/>
            <a:ext cx="3810000" cy="1114127"/>
          </a:xfrm>
          <a:prstGeom prst="rect">
            <a:avLst/>
          </a:prstGeom>
          <a:noFill/>
        </p:spPr>
        <p:txBody>
          <a:bodyPr wrap="square" rtlCol="0">
            <a:normAutofit/>
          </a:bodyPr>
          <a:lstStyle/>
          <a:p>
            <a:pPr marL="0" algn="l">
              <a:buNone/>
            </a:pPr>
            <a:r>
              <a:rPr sz="1575" b="1">
                <a:solidFill>
                  <a:srgbClr val="000000"/>
                </a:solidFill>
                <a:effectLst/>
                <a:latin typeface="Avenir"/>
              </a:rPr>
              <a:t>Tangible Benefits</a:t>
            </a:r>
            <a:r>
              <a:rPr>
                <a:effectLst/>
              </a:rPr>
              <a:t> </a:t>
            </a:r>
          </a:p>
          <a:p>
            <a:pPr marL="0" algn="l">
              <a:spcBef>
                <a:spcPts val="900"/>
              </a:spcBef>
              <a:buNone/>
            </a:pPr>
            <a:r>
              <a:rPr sz="1425" b="0">
                <a:solidFill>
                  <a:srgbClr val="000000"/>
                </a:solidFill>
                <a:effectLst/>
                <a:latin typeface="Avenir"/>
              </a:rPr>
              <a:t>15% fewer production delays and 18% better order accuracy after Copilot integration.</a:t>
            </a:r>
            <a:r>
              <a:rPr>
                <a:effectLst/>
              </a:rPr>
              <a:t> </a:t>
            </a:r>
            <a:endParaRPr lang="en-US"/>
          </a:p>
        </p:txBody>
      </p:sp>
    </p:spTree>
    <p:extLst>
      <p:ext uri="{BB962C8B-B14F-4D97-AF65-F5344CB8AC3E}">
        <p14:creationId xmlns:p14="http://schemas.microsoft.com/office/powerpoint/2010/main" val="20624908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FB4A848D-BF7C-4C31-9434-1FF89EBC3523}"/>
              </a:ext>
            </a:extLst>
          </p:cNvPr>
          <p:cNvPicPr>
            <a:picLocks noGrp="1" noChangeAspect="1"/>
          </p:cNvPicPr>
          <p:nvPr>
            <p:ph sz="quarter" idx="15"/>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8A0E9302-5F6A-D52A-970A-9A535552E689}"/>
              </a:ext>
            </a:extLst>
          </p:cNvPr>
          <p:cNvSpPr>
            <a:spLocks noGrp="1"/>
          </p:cNvSpPr>
          <p:nvPr>
            <p:ph sz="quarter" idx="16"/>
          </p:nvPr>
        </p:nvSpPr>
        <p:spPr>
          <a:xfrm>
            <a:off x="828675" y="1190625"/>
            <a:ext cx="10534650" cy="4838700"/>
          </a:xfrm>
        </p:spPr>
        <p:txBody>
          <a:bodyPr>
            <a:normAutofit fontScale="62500" lnSpcReduction="20000"/>
          </a:bodyPr>
          <a:lstStyle/>
          <a:p>
            <a:pPr marL="0" marR="0" indent="0" algn="l" fontAlgn="b">
              <a:buNone/>
            </a:pPr>
            <a:r>
              <a:rPr sz="8250">
                <a:solidFill>
                  <a:srgbClr val="000000"/>
                </a:solidFill>
                <a:effectLst/>
                <a:latin typeface="Mongolian Baiti" panose="03000500000000000000" pitchFamily="66" charset="0"/>
              </a:rPr>
              <a:t>Maximizing Collaboration and Efficiency with Office 365 Applications</a:t>
            </a:r>
            <a:r>
              <a:rPr>
                <a:effectLst/>
              </a:rPr>
              <a:t> </a:t>
            </a:r>
            <a:endParaRPr lang="en-US"/>
          </a:p>
        </p:txBody>
      </p:sp>
      <p:sp>
        <p:nvSpPr>
          <p:cNvPr id="6" name="Slide Number Placeholder 5">
            <a:extLst>
              <a:ext uri="{FF2B5EF4-FFF2-40B4-BE49-F238E27FC236}">
                <a16:creationId xmlns:a16="http://schemas.microsoft.com/office/drawing/2014/main" id="{15679B03-8B20-45C0-1EB9-F25B9C9495C3}"/>
              </a:ext>
            </a:extLst>
          </p:cNvPr>
          <p:cNvSpPr>
            <a:spLocks noGrp="1"/>
          </p:cNvSpPr>
          <p:nvPr>
            <p:ph type="sldNum" sz="quarter" idx="12"/>
          </p:nvPr>
        </p:nvSpPr>
        <p:spPr/>
        <p:txBody>
          <a:bodyPr/>
          <a:lstStyle/>
          <a:p>
            <a:fld id="{AEAA3239-9EA4-4A65-A281-97F994456D9F}" type="slidenum">
              <a:rPr lang="en-US" smtClean="0"/>
              <a:t>11</a:t>
            </a:fld>
            <a:endParaRPr lang="en-US" dirty="0"/>
          </a:p>
        </p:txBody>
      </p:sp>
    </p:spTree>
    <p:extLst>
      <p:ext uri="{BB962C8B-B14F-4D97-AF65-F5344CB8AC3E}">
        <p14:creationId xmlns:p14="http://schemas.microsoft.com/office/powerpoint/2010/main" val="41322001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6AE348F7-CA61-4D3D-8B57-00E10276E542}"/>
              </a:ext>
            </a:extLst>
          </p:cNvPr>
          <p:cNvPicPr>
            <a:picLocks noGrp="1" noChangeAspect="1"/>
          </p:cNvPicPr>
          <p:nvPr>
            <p:ph sz="quarter" idx="15"/>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pic>
        <p:nvPicPr>
          <p:cNvPr id="8" name="Content Placeholder 7" descr="A high-quality scene showing a diverse group of professionals in a modern manufacturing office environment, collaborating around laptops and large screens displaying the Microsoft Teams interface with chat, video call, and document sharing features visible. The setting should include subtle references to manufacturing (e.g., blueprints, machinery in the background), with a clean, premium look. No visible or implied text, letters, or words should appear anywhere in the image">
            <a:extLst>
              <a:ext uri="{FF2B5EF4-FFF2-40B4-BE49-F238E27FC236}">
                <a16:creationId xmlns:a16="http://schemas.microsoft.com/office/drawing/2014/main" id="{9FD68B07-732C-42EE-AAC4-2D0EA061E031}"/>
              </a:ext>
            </a:extLst>
          </p:cNvPr>
          <p:cNvPicPr>
            <a:picLocks noGrp="1" noChangeAspect="1"/>
          </p:cNvPicPr>
          <p:nvPr>
            <p:ph sz="quarter" idx="16"/>
          </p:nvPr>
        </p:nvPicPr>
        <p:blipFill>
          <a:blip r:embed="rId5">
            <a:extLst>
              <a:ext uri="{96DAC541-7B7A-43D3-8B79-37D633B846F1}">
                <asvg:svgBlip xmlns:asvg="http://schemas.microsoft.com/office/drawing/2016/SVG/main" r:embed="rId6"/>
              </a:ext>
            </a:extLst>
          </a:blip>
          <a:stretch>
            <a:fillRect/>
          </a:stretch>
        </p:blipFill>
        <p:spPr>
          <a:xfrm>
            <a:off x="0" y="0"/>
            <a:ext cx="6858000" cy="6858000"/>
          </a:xfrm>
          <a:prstGeom prst="rect">
            <a:avLst/>
          </a:prstGeom>
        </p:spPr>
      </p:pic>
      <p:sp>
        <p:nvSpPr>
          <p:cNvPr id="6" name="Slide Number Placeholder 5">
            <a:extLst>
              <a:ext uri="{FF2B5EF4-FFF2-40B4-BE49-F238E27FC236}">
                <a16:creationId xmlns:a16="http://schemas.microsoft.com/office/drawing/2014/main" id="{BD14807C-8318-2FF9-1843-9814227BD423}"/>
              </a:ext>
            </a:extLst>
          </p:cNvPr>
          <p:cNvSpPr>
            <a:spLocks noGrp="1"/>
          </p:cNvSpPr>
          <p:nvPr>
            <p:ph type="sldNum" sz="quarter" idx="12"/>
          </p:nvPr>
        </p:nvSpPr>
        <p:spPr/>
        <p:txBody>
          <a:bodyPr/>
          <a:lstStyle/>
          <a:p>
            <a:fld id="{AEAA3239-9EA4-4A65-A281-97F994456D9F}" type="slidenum">
              <a:rPr lang="en-US" smtClean="0"/>
              <a:t>12</a:t>
            </a:fld>
            <a:endParaRPr lang="en-US" dirty="0"/>
          </a:p>
        </p:txBody>
      </p:sp>
      <p:sp>
        <p:nvSpPr>
          <p:cNvPr id="9" name="TextBox 8">
            <a:extLst>
              <a:ext uri="{FF2B5EF4-FFF2-40B4-BE49-F238E27FC236}">
                <a16:creationId xmlns:a16="http://schemas.microsoft.com/office/drawing/2014/main" id="{54698858-AFEF-470C-BCA4-B52F5B32F7F3}"/>
              </a:ext>
            </a:extLst>
          </p:cNvPr>
          <p:cNvSpPr txBox="1"/>
          <p:nvPr/>
        </p:nvSpPr>
        <p:spPr>
          <a:xfrm>
            <a:off x="7200900" y="581025"/>
            <a:ext cx="4391025" cy="1508670"/>
          </a:xfrm>
          <a:prstGeom prst="rect">
            <a:avLst/>
          </a:prstGeom>
          <a:noFill/>
        </p:spPr>
        <p:txBody>
          <a:bodyPr wrap="square" rtlCol="0">
            <a:normAutofit/>
          </a:bodyPr>
          <a:lstStyle/>
          <a:p>
            <a:pPr marL="0" algn="l">
              <a:buNone/>
            </a:pPr>
            <a:r>
              <a:rPr sz="3600">
                <a:solidFill>
                  <a:srgbClr val="000000"/>
                </a:solidFill>
                <a:effectLst/>
                <a:latin typeface="Mongolian Baiti" panose="03000500000000000000" pitchFamily="66" charset="0"/>
              </a:rPr>
              <a:t>Teams: Streamlining Communication and Meetings</a:t>
            </a:r>
            <a:r>
              <a:rPr>
                <a:effectLst/>
              </a:rPr>
              <a:t> </a:t>
            </a:r>
            <a:endParaRPr lang="en-US"/>
          </a:p>
        </p:txBody>
      </p:sp>
      <p:sp>
        <p:nvSpPr>
          <p:cNvPr id="10" name="TextBox 9">
            <a:extLst>
              <a:ext uri="{FF2B5EF4-FFF2-40B4-BE49-F238E27FC236}">
                <a16:creationId xmlns:a16="http://schemas.microsoft.com/office/drawing/2014/main" id="{B7A14EBF-881A-4DB5-AFD1-6E7495ED24F1}"/>
              </a:ext>
            </a:extLst>
          </p:cNvPr>
          <p:cNvSpPr txBox="1"/>
          <p:nvPr/>
        </p:nvSpPr>
        <p:spPr>
          <a:xfrm>
            <a:off x="7200900" y="2432595"/>
            <a:ext cx="4391025" cy="228600"/>
          </a:xfrm>
          <a:prstGeom prst="rect">
            <a:avLst/>
          </a:prstGeom>
          <a:noFill/>
        </p:spPr>
        <p:txBody>
          <a:bodyPr wrap="square" rtlCol="0">
            <a:normAutofit/>
          </a:bodyPr>
          <a:lstStyle/>
          <a:p>
            <a:pPr marL="0" algn="l">
              <a:buNone/>
            </a:pPr>
            <a:r>
              <a:rPr sz="1500" b="1">
                <a:solidFill>
                  <a:srgbClr val="000000"/>
                </a:solidFill>
                <a:effectLst/>
                <a:latin typeface="Avenir"/>
              </a:rPr>
              <a:t>Centralized communication hub</a:t>
            </a:r>
            <a:r>
              <a:rPr>
                <a:effectLst/>
              </a:rPr>
              <a:t> </a:t>
            </a:r>
            <a:endParaRPr lang="en-US"/>
          </a:p>
        </p:txBody>
      </p:sp>
      <p:sp>
        <p:nvSpPr>
          <p:cNvPr id="11" name="TextBox 10">
            <a:extLst>
              <a:ext uri="{FF2B5EF4-FFF2-40B4-BE49-F238E27FC236}">
                <a16:creationId xmlns:a16="http://schemas.microsoft.com/office/drawing/2014/main" id="{BADA1BAE-83C8-46C6-9FCF-48DC9F2CA67B}"/>
              </a:ext>
            </a:extLst>
          </p:cNvPr>
          <p:cNvSpPr txBox="1"/>
          <p:nvPr/>
        </p:nvSpPr>
        <p:spPr>
          <a:xfrm>
            <a:off x="7200900" y="2756445"/>
            <a:ext cx="4391025" cy="495300"/>
          </a:xfrm>
          <a:prstGeom prst="rect">
            <a:avLst/>
          </a:prstGeom>
          <a:noFill/>
        </p:spPr>
        <p:txBody>
          <a:bodyPr wrap="square" rtlCol="0">
            <a:normAutofit/>
          </a:bodyPr>
          <a:lstStyle/>
          <a:p>
            <a:pPr marL="0" marR="0" algn="l">
              <a:spcBef>
                <a:spcPts val="750"/>
              </a:spcBef>
              <a:buNone/>
            </a:pPr>
            <a:r>
              <a:rPr sz="1500" b="0">
                <a:solidFill>
                  <a:srgbClr val="000000"/>
                </a:solidFill>
                <a:effectLst/>
                <a:latin typeface="Avenir"/>
              </a:rPr>
              <a:t>Instant messaging, video meetings, and document co‑authoring in one place.</a:t>
            </a:r>
            <a:r>
              <a:rPr>
                <a:effectLst/>
              </a:rPr>
              <a:t> </a:t>
            </a:r>
            <a:endParaRPr lang="en-US"/>
          </a:p>
        </p:txBody>
      </p:sp>
      <p:sp>
        <p:nvSpPr>
          <p:cNvPr id="12" name="TextBox 11">
            <a:extLst>
              <a:ext uri="{FF2B5EF4-FFF2-40B4-BE49-F238E27FC236}">
                <a16:creationId xmlns:a16="http://schemas.microsoft.com/office/drawing/2014/main" id="{D3963395-9EB8-40A0-B46A-7138327368E3}"/>
              </a:ext>
            </a:extLst>
          </p:cNvPr>
          <p:cNvSpPr txBox="1"/>
          <p:nvPr/>
        </p:nvSpPr>
        <p:spPr>
          <a:xfrm>
            <a:off x="7200900" y="3404145"/>
            <a:ext cx="4391025" cy="228600"/>
          </a:xfrm>
          <a:prstGeom prst="rect">
            <a:avLst/>
          </a:prstGeom>
          <a:noFill/>
        </p:spPr>
        <p:txBody>
          <a:bodyPr wrap="square" rtlCol="0">
            <a:normAutofit/>
          </a:bodyPr>
          <a:lstStyle/>
          <a:p>
            <a:pPr marL="0" algn="l">
              <a:spcBef>
                <a:spcPts val="1200"/>
              </a:spcBef>
              <a:buNone/>
            </a:pPr>
            <a:r>
              <a:rPr sz="1500" b="1">
                <a:solidFill>
                  <a:srgbClr val="000000"/>
                </a:solidFill>
                <a:effectLst/>
                <a:latin typeface="Avenir"/>
              </a:rPr>
              <a:t>Faster decision cycles</a:t>
            </a:r>
            <a:r>
              <a:rPr>
                <a:effectLst/>
              </a:rPr>
              <a:t> </a:t>
            </a:r>
            <a:endParaRPr lang="en-US"/>
          </a:p>
        </p:txBody>
      </p:sp>
      <p:sp>
        <p:nvSpPr>
          <p:cNvPr id="13" name="TextBox 12">
            <a:extLst>
              <a:ext uri="{FF2B5EF4-FFF2-40B4-BE49-F238E27FC236}">
                <a16:creationId xmlns:a16="http://schemas.microsoft.com/office/drawing/2014/main" id="{4DB27901-CC66-4F08-B146-303B7715A7E0}"/>
              </a:ext>
            </a:extLst>
          </p:cNvPr>
          <p:cNvSpPr txBox="1"/>
          <p:nvPr/>
        </p:nvSpPr>
        <p:spPr>
          <a:xfrm>
            <a:off x="7200900" y="3727995"/>
            <a:ext cx="4391025" cy="495300"/>
          </a:xfrm>
          <a:prstGeom prst="rect">
            <a:avLst/>
          </a:prstGeom>
          <a:noFill/>
        </p:spPr>
        <p:txBody>
          <a:bodyPr wrap="square" rtlCol="0">
            <a:normAutofit/>
          </a:bodyPr>
          <a:lstStyle/>
          <a:p>
            <a:pPr marL="0" marR="0" algn="l">
              <a:spcBef>
                <a:spcPts val="750"/>
              </a:spcBef>
              <a:buNone/>
            </a:pPr>
            <a:r>
              <a:rPr sz="1500" b="0">
                <a:solidFill>
                  <a:srgbClr val="000000"/>
                </a:solidFill>
                <a:effectLst/>
                <a:latin typeface="Avenir"/>
              </a:rPr>
              <a:t>Manufacturing teams report a 20% reduction in meeting time.</a:t>
            </a:r>
            <a:r>
              <a:rPr>
                <a:effectLst/>
              </a:rPr>
              <a:t> </a:t>
            </a:r>
            <a:endParaRPr lang="en-US"/>
          </a:p>
        </p:txBody>
      </p:sp>
      <p:sp>
        <p:nvSpPr>
          <p:cNvPr id="14" name="TextBox 13">
            <a:extLst>
              <a:ext uri="{FF2B5EF4-FFF2-40B4-BE49-F238E27FC236}">
                <a16:creationId xmlns:a16="http://schemas.microsoft.com/office/drawing/2014/main" id="{3F9AD6D9-BDED-43F3-8765-5AD8ED927828}"/>
              </a:ext>
            </a:extLst>
          </p:cNvPr>
          <p:cNvSpPr txBox="1"/>
          <p:nvPr/>
        </p:nvSpPr>
        <p:spPr>
          <a:xfrm>
            <a:off x="7200900" y="4375695"/>
            <a:ext cx="4391025" cy="228600"/>
          </a:xfrm>
          <a:prstGeom prst="rect">
            <a:avLst/>
          </a:prstGeom>
          <a:noFill/>
        </p:spPr>
        <p:txBody>
          <a:bodyPr wrap="square" rtlCol="0">
            <a:normAutofit/>
          </a:bodyPr>
          <a:lstStyle/>
          <a:p>
            <a:pPr marL="0" algn="l">
              <a:spcBef>
                <a:spcPts val="1200"/>
              </a:spcBef>
              <a:buNone/>
            </a:pPr>
            <a:r>
              <a:rPr sz="1500" b="1">
                <a:solidFill>
                  <a:srgbClr val="000000"/>
                </a:solidFill>
                <a:effectLst/>
                <a:latin typeface="Avenir"/>
              </a:rPr>
              <a:t>Stronger cross‑functional alignment</a:t>
            </a:r>
            <a:r>
              <a:rPr>
                <a:effectLst/>
              </a:rPr>
              <a:t> </a:t>
            </a:r>
            <a:endParaRPr lang="en-US"/>
          </a:p>
        </p:txBody>
      </p:sp>
      <p:sp>
        <p:nvSpPr>
          <p:cNvPr id="15" name="TextBox 14">
            <a:extLst>
              <a:ext uri="{FF2B5EF4-FFF2-40B4-BE49-F238E27FC236}">
                <a16:creationId xmlns:a16="http://schemas.microsoft.com/office/drawing/2014/main" id="{531CD066-4902-4E45-8831-9E16B06CCAE7}"/>
              </a:ext>
            </a:extLst>
          </p:cNvPr>
          <p:cNvSpPr txBox="1"/>
          <p:nvPr/>
        </p:nvSpPr>
        <p:spPr>
          <a:xfrm>
            <a:off x="7200900" y="4699545"/>
            <a:ext cx="4391025" cy="495300"/>
          </a:xfrm>
          <a:prstGeom prst="rect">
            <a:avLst/>
          </a:prstGeom>
          <a:noFill/>
        </p:spPr>
        <p:txBody>
          <a:bodyPr wrap="square" rtlCol="0">
            <a:normAutofit/>
          </a:bodyPr>
          <a:lstStyle/>
          <a:p>
            <a:pPr marL="0" marR="0" algn="l">
              <a:spcBef>
                <a:spcPts val="750"/>
              </a:spcBef>
              <a:buNone/>
            </a:pPr>
            <a:r>
              <a:rPr sz="1500" b="0">
                <a:solidFill>
                  <a:srgbClr val="000000"/>
                </a:solidFill>
                <a:effectLst/>
                <a:latin typeface="Avenir"/>
              </a:rPr>
              <a:t>Improves coordination between plant operations and corporate teams.</a:t>
            </a:r>
            <a:r>
              <a:rPr>
                <a:effectLst/>
              </a:rPr>
              <a:t> </a:t>
            </a:r>
            <a:endParaRPr lang="en-US"/>
          </a:p>
        </p:txBody>
      </p:sp>
    </p:spTree>
    <p:extLst>
      <p:ext uri="{BB962C8B-B14F-4D97-AF65-F5344CB8AC3E}">
        <p14:creationId xmlns:p14="http://schemas.microsoft.com/office/powerpoint/2010/main" val="24980828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418A2029-1C72-4339-AE08-8D1EA5480CF7}"/>
              </a:ext>
            </a:extLst>
          </p:cNvPr>
          <p:cNvPicPr>
            <a:picLocks noGrp="1" noChangeAspect="1"/>
          </p:cNvPicPr>
          <p:nvPr>
            <p:ph sz="quarter" idx="15"/>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pic>
        <p:nvPicPr>
          <p:cNvPr id="8" name="Content Placeholder 7">
            <a:extLst>
              <a:ext uri="{FF2B5EF4-FFF2-40B4-BE49-F238E27FC236}">
                <a16:creationId xmlns:a16="http://schemas.microsoft.com/office/drawing/2014/main" id="{2F415F5E-172A-46BC-BE7B-BF8F27A0BE63}"/>
              </a:ext>
            </a:extLst>
          </p:cNvPr>
          <p:cNvPicPr>
            <a:picLocks noGrp="1" noChangeAspect="1"/>
          </p:cNvPicPr>
          <p:nvPr>
            <p:ph sz="quarter" idx="16"/>
          </p:nvPr>
        </p:nvPicPr>
        <p:blipFill>
          <a:blip r:embed="rId5">
            <a:extLst>
              <a:ext uri="{96DAC541-7B7A-43D3-8B79-37D633B846F1}">
                <asvg:svgBlip xmlns:asvg="http://schemas.microsoft.com/office/drawing/2016/SVG/main" r:embed="rId6"/>
              </a:ext>
            </a:extLst>
          </a:blip>
          <a:stretch>
            <a:fillRect/>
          </a:stretch>
        </p:blipFill>
        <p:spPr>
          <a:xfrm>
            <a:off x="781050" y="2575024"/>
            <a:ext cx="857250" cy="857250"/>
          </a:xfrm>
          <a:prstGeom prst="rect">
            <a:avLst/>
          </a:prstGeom>
        </p:spPr>
      </p:pic>
      <p:sp>
        <p:nvSpPr>
          <p:cNvPr id="6" name="Slide Number Placeholder 5">
            <a:extLst>
              <a:ext uri="{FF2B5EF4-FFF2-40B4-BE49-F238E27FC236}">
                <a16:creationId xmlns:a16="http://schemas.microsoft.com/office/drawing/2014/main" id="{F692D6BA-94EB-6CF7-D1CF-42DBC55928B9}"/>
              </a:ext>
            </a:extLst>
          </p:cNvPr>
          <p:cNvSpPr>
            <a:spLocks noGrp="1"/>
          </p:cNvSpPr>
          <p:nvPr>
            <p:ph type="sldNum" sz="quarter" idx="12"/>
          </p:nvPr>
        </p:nvSpPr>
        <p:spPr/>
        <p:txBody>
          <a:bodyPr/>
          <a:lstStyle/>
          <a:p>
            <a:fld id="{AEAA3239-9EA4-4A65-A281-97F994456D9F}" type="slidenum">
              <a:rPr lang="en-US" smtClean="0"/>
              <a:t>13</a:t>
            </a:fld>
            <a:endParaRPr lang="en-US" dirty="0"/>
          </a:p>
        </p:txBody>
      </p:sp>
      <p:pic>
        <p:nvPicPr>
          <p:cNvPr id="9" name="Graphic 8">
            <a:extLst>
              <a:ext uri="{FF2B5EF4-FFF2-40B4-BE49-F238E27FC236}">
                <a16:creationId xmlns:a16="http://schemas.microsoft.com/office/drawing/2014/main" id="{0F5FFAF8-190A-479F-9B06-4835B89CE70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372225" y="2575024"/>
            <a:ext cx="857250" cy="857250"/>
          </a:xfrm>
          <a:prstGeom prst="rect">
            <a:avLst/>
          </a:prstGeom>
        </p:spPr>
      </p:pic>
      <p:pic>
        <p:nvPicPr>
          <p:cNvPr id="10" name="Graphic 9">
            <a:extLst>
              <a:ext uri="{FF2B5EF4-FFF2-40B4-BE49-F238E27FC236}">
                <a16:creationId xmlns:a16="http://schemas.microsoft.com/office/drawing/2014/main" id="{F7272EC5-0308-47A0-A190-2273718F844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81050" y="4907756"/>
            <a:ext cx="857250" cy="857250"/>
          </a:xfrm>
          <a:prstGeom prst="rect">
            <a:avLst/>
          </a:prstGeom>
        </p:spPr>
      </p:pic>
      <p:pic>
        <p:nvPicPr>
          <p:cNvPr id="11" name="Graphic 10">
            <a:extLst>
              <a:ext uri="{FF2B5EF4-FFF2-40B4-BE49-F238E27FC236}">
                <a16:creationId xmlns:a16="http://schemas.microsoft.com/office/drawing/2014/main" id="{216FACA0-46D7-48DC-969D-1D2AB85E98F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372225" y="4907756"/>
            <a:ext cx="857250" cy="857250"/>
          </a:xfrm>
          <a:prstGeom prst="rect">
            <a:avLst/>
          </a:prstGeom>
        </p:spPr>
      </p:pic>
      <p:sp>
        <p:nvSpPr>
          <p:cNvPr id="12" name="TextBox 11">
            <a:extLst>
              <a:ext uri="{FF2B5EF4-FFF2-40B4-BE49-F238E27FC236}">
                <a16:creationId xmlns:a16="http://schemas.microsoft.com/office/drawing/2014/main" id="{18F1C7C6-B902-4A9A-8092-1A2310BA7ECB}"/>
              </a:ext>
            </a:extLst>
          </p:cNvPr>
          <p:cNvSpPr txBox="1"/>
          <p:nvPr/>
        </p:nvSpPr>
        <p:spPr>
          <a:xfrm>
            <a:off x="619125" y="1038225"/>
            <a:ext cx="10972800" cy="1005780"/>
          </a:xfrm>
          <a:prstGeom prst="rect">
            <a:avLst/>
          </a:prstGeom>
          <a:noFill/>
        </p:spPr>
        <p:txBody>
          <a:bodyPr wrap="square" rtlCol="0">
            <a:normAutofit/>
          </a:bodyPr>
          <a:lstStyle/>
          <a:p>
            <a:pPr marL="0" algn="l">
              <a:buNone/>
            </a:pPr>
            <a:r>
              <a:rPr sz="3600" b="0">
                <a:solidFill>
                  <a:srgbClr val="000000"/>
                </a:solidFill>
                <a:effectLst/>
                <a:latin typeface="Mongolian Baiti" panose="03000500000000000000" pitchFamily="66" charset="0"/>
              </a:rPr>
              <a:t>SharePoint &amp; Outlook: Document Management and Information Sharing</a:t>
            </a:r>
            <a:r>
              <a:rPr>
                <a:effectLst/>
              </a:rPr>
              <a:t> </a:t>
            </a:r>
            <a:endParaRPr lang="en-US"/>
          </a:p>
        </p:txBody>
      </p:sp>
      <p:sp>
        <p:nvSpPr>
          <p:cNvPr id="13" name="TextBox 12">
            <a:extLst>
              <a:ext uri="{FF2B5EF4-FFF2-40B4-BE49-F238E27FC236}">
                <a16:creationId xmlns:a16="http://schemas.microsoft.com/office/drawing/2014/main" id="{17685BC6-0D5C-4FAF-B141-B9406E1E8B1B}"/>
              </a:ext>
            </a:extLst>
          </p:cNvPr>
          <p:cNvSpPr txBox="1"/>
          <p:nvPr/>
        </p:nvSpPr>
        <p:spPr>
          <a:xfrm>
            <a:off x="1866900" y="2660749"/>
            <a:ext cx="3810000" cy="1620738"/>
          </a:xfrm>
          <a:prstGeom prst="rect">
            <a:avLst/>
          </a:prstGeom>
          <a:noFill/>
        </p:spPr>
        <p:txBody>
          <a:bodyPr wrap="square" rtlCol="0">
            <a:normAutofit/>
          </a:bodyPr>
          <a:lstStyle/>
          <a:p>
            <a:pPr marL="0" algn="l">
              <a:buNone/>
            </a:pPr>
            <a:r>
              <a:rPr sz="1575" b="1">
                <a:solidFill>
                  <a:srgbClr val="000000"/>
                </a:solidFill>
                <a:effectLst/>
                <a:latin typeface="Avenir"/>
              </a:rPr>
              <a:t>Strengths</a:t>
            </a:r>
            <a:r>
              <a:rPr>
                <a:effectLst/>
              </a:rPr>
              <a:t> </a:t>
            </a:r>
          </a:p>
          <a:p>
            <a:pPr marL="0" algn="l">
              <a:spcBef>
                <a:spcPts val="900"/>
              </a:spcBef>
              <a:buNone/>
            </a:pPr>
            <a:r>
              <a:rPr sz="1425" b="0">
                <a:solidFill>
                  <a:srgbClr val="000000"/>
                </a:solidFill>
                <a:effectLst/>
                <a:latin typeface="Avenir"/>
              </a:rPr>
              <a:t>Centralized document storage, secure access controls, and seamless integration with Microsoft 365 enhance team collaboration and reduce retrieval times.</a:t>
            </a:r>
            <a:r>
              <a:rPr>
                <a:effectLst/>
              </a:rPr>
              <a:t> </a:t>
            </a:r>
            <a:endParaRPr lang="en-US"/>
          </a:p>
        </p:txBody>
      </p:sp>
      <p:sp>
        <p:nvSpPr>
          <p:cNvPr id="14" name="TextBox 13">
            <a:extLst>
              <a:ext uri="{FF2B5EF4-FFF2-40B4-BE49-F238E27FC236}">
                <a16:creationId xmlns:a16="http://schemas.microsoft.com/office/drawing/2014/main" id="{4D320302-3A08-4A53-B7C8-3BFDCC59A9C9}"/>
              </a:ext>
            </a:extLst>
          </p:cNvPr>
          <p:cNvSpPr txBox="1"/>
          <p:nvPr/>
        </p:nvSpPr>
        <p:spPr>
          <a:xfrm>
            <a:off x="7458075" y="2660749"/>
            <a:ext cx="3810000" cy="1367432"/>
          </a:xfrm>
          <a:prstGeom prst="rect">
            <a:avLst/>
          </a:prstGeom>
          <a:noFill/>
        </p:spPr>
        <p:txBody>
          <a:bodyPr wrap="square" rtlCol="0">
            <a:normAutofit/>
          </a:bodyPr>
          <a:lstStyle/>
          <a:p>
            <a:pPr marL="0" algn="l">
              <a:buNone/>
            </a:pPr>
            <a:r>
              <a:rPr sz="1575" b="1">
                <a:solidFill>
                  <a:srgbClr val="000000"/>
                </a:solidFill>
                <a:effectLst/>
                <a:latin typeface="Avenir"/>
              </a:rPr>
              <a:t>Weaknesses</a:t>
            </a:r>
            <a:r>
              <a:rPr>
                <a:effectLst/>
              </a:rPr>
              <a:t> </a:t>
            </a:r>
          </a:p>
          <a:p>
            <a:pPr marL="0" algn="l">
              <a:spcBef>
                <a:spcPts val="900"/>
              </a:spcBef>
              <a:buNone/>
            </a:pPr>
            <a:r>
              <a:rPr sz="1425" b="0">
                <a:solidFill>
                  <a:srgbClr val="000000"/>
                </a:solidFill>
                <a:effectLst/>
                <a:latin typeface="Avenir"/>
              </a:rPr>
              <a:t>Learning curve for new users and potential over-reliance on digital systems can impact adoption and resilience.</a:t>
            </a:r>
            <a:r>
              <a:rPr>
                <a:effectLst/>
              </a:rPr>
              <a:t> </a:t>
            </a:r>
            <a:endParaRPr lang="en-US"/>
          </a:p>
        </p:txBody>
      </p:sp>
      <p:sp>
        <p:nvSpPr>
          <p:cNvPr id="15" name="TextBox 14">
            <a:extLst>
              <a:ext uri="{FF2B5EF4-FFF2-40B4-BE49-F238E27FC236}">
                <a16:creationId xmlns:a16="http://schemas.microsoft.com/office/drawing/2014/main" id="{6EFB35C9-8146-41F5-B12B-3AD9930A8BCB}"/>
              </a:ext>
            </a:extLst>
          </p:cNvPr>
          <p:cNvSpPr txBox="1"/>
          <p:nvPr/>
        </p:nvSpPr>
        <p:spPr>
          <a:xfrm>
            <a:off x="1866900" y="4993481"/>
            <a:ext cx="3810000" cy="1114127"/>
          </a:xfrm>
          <a:prstGeom prst="rect">
            <a:avLst/>
          </a:prstGeom>
          <a:noFill/>
        </p:spPr>
        <p:txBody>
          <a:bodyPr wrap="square" rtlCol="0">
            <a:normAutofit/>
          </a:bodyPr>
          <a:lstStyle/>
          <a:p>
            <a:pPr marL="0" algn="l">
              <a:buNone/>
            </a:pPr>
            <a:r>
              <a:rPr sz="1575" b="1">
                <a:solidFill>
                  <a:srgbClr val="000000"/>
                </a:solidFill>
                <a:effectLst/>
                <a:latin typeface="Avenir"/>
              </a:rPr>
              <a:t>Opportunities</a:t>
            </a:r>
            <a:r>
              <a:rPr>
                <a:effectLst/>
              </a:rPr>
              <a:t> </a:t>
            </a:r>
          </a:p>
          <a:p>
            <a:pPr marL="0" algn="l">
              <a:spcBef>
                <a:spcPts val="900"/>
              </a:spcBef>
              <a:buNone/>
            </a:pPr>
            <a:r>
              <a:rPr sz="1425" b="0">
                <a:solidFill>
                  <a:srgbClr val="000000"/>
                </a:solidFill>
                <a:effectLst/>
                <a:latin typeface="Avenir"/>
              </a:rPr>
              <a:t>Automation of workflows, advanced analytics, and mobile access can further boost productivity and transparency.</a:t>
            </a:r>
            <a:r>
              <a:rPr>
                <a:effectLst/>
              </a:rPr>
              <a:t> </a:t>
            </a:r>
            <a:endParaRPr lang="en-US"/>
          </a:p>
        </p:txBody>
      </p:sp>
      <p:sp>
        <p:nvSpPr>
          <p:cNvPr id="16" name="TextBox 15">
            <a:extLst>
              <a:ext uri="{FF2B5EF4-FFF2-40B4-BE49-F238E27FC236}">
                <a16:creationId xmlns:a16="http://schemas.microsoft.com/office/drawing/2014/main" id="{E7F5A71B-5A4E-4869-85A3-EC4400956FC5}"/>
              </a:ext>
            </a:extLst>
          </p:cNvPr>
          <p:cNvSpPr txBox="1"/>
          <p:nvPr/>
        </p:nvSpPr>
        <p:spPr>
          <a:xfrm>
            <a:off x="7458075" y="4993481"/>
            <a:ext cx="3810000" cy="1114127"/>
          </a:xfrm>
          <a:prstGeom prst="rect">
            <a:avLst/>
          </a:prstGeom>
          <a:noFill/>
        </p:spPr>
        <p:txBody>
          <a:bodyPr wrap="square" rtlCol="0">
            <a:normAutofit/>
          </a:bodyPr>
          <a:lstStyle/>
          <a:p>
            <a:pPr marL="0" algn="l">
              <a:buNone/>
            </a:pPr>
            <a:r>
              <a:rPr sz="1575" b="1">
                <a:solidFill>
                  <a:srgbClr val="000000"/>
                </a:solidFill>
                <a:effectLst/>
                <a:latin typeface="Avenir"/>
              </a:rPr>
              <a:t>Threats</a:t>
            </a:r>
            <a:r>
              <a:rPr>
                <a:effectLst/>
              </a:rPr>
              <a:t> </a:t>
            </a:r>
          </a:p>
          <a:p>
            <a:pPr marL="0" algn="l">
              <a:spcBef>
                <a:spcPts val="900"/>
              </a:spcBef>
              <a:buNone/>
            </a:pPr>
            <a:r>
              <a:rPr sz="1425" b="0">
                <a:solidFill>
                  <a:srgbClr val="000000"/>
                </a:solidFill>
                <a:effectLst/>
                <a:latin typeface="Avenir"/>
              </a:rPr>
              <a:t>Cybersecurity risks and potential downtime could disrupt manufacturing operations and information flow.</a:t>
            </a:r>
            <a:r>
              <a:rPr>
                <a:effectLst/>
              </a:rPr>
              <a:t> </a:t>
            </a:r>
            <a:endParaRPr lang="en-US"/>
          </a:p>
        </p:txBody>
      </p:sp>
    </p:spTree>
    <p:extLst>
      <p:ext uri="{BB962C8B-B14F-4D97-AF65-F5344CB8AC3E}">
        <p14:creationId xmlns:p14="http://schemas.microsoft.com/office/powerpoint/2010/main" val="10437429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8862617-A29C-45AD-A21D-FB4D408E26B3}"/>
              </a:ext>
            </a:extLst>
          </p:cNvPr>
          <p:cNvPicPr>
            <a:picLocks noGrp="1" noChangeAspect="1"/>
          </p:cNvPicPr>
          <p:nvPr>
            <p:ph sz="quarter" idx="15"/>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81F8DA63-43A7-866C-4504-1352A5CE723C}"/>
              </a:ext>
            </a:extLst>
          </p:cNvPr>
          <p:cNvSpPr>
            <a:spLocks noGrp="1"/>
          </p:cNvSpPr>
          <p:nvPr>
            <p:ph sz="quarter" idx="16"/>
          </p:nvPr>
        </p:nvSpPr>
        <p:spPr>
          <a:xfrm>
            <a:off x="1333500" y="2095500"/>
            <a:ext cx="9525000" cy="1905000"/>
          </a:xfrm>
        </p:spPr>
        <p:txBody>
          <a:bodyPr/>
          <a:lstStyle/>
          <a:p>
            <a:pPr marL="0" indent="0" algn="ctr">
              <a:buNone/>
            </a:pPr>
            <a:r>
              <a:rPr sz="15000" b="1">
                <a:solidFill>
                  <a:srgbClr val="DDA152"/>
                </a:solidFill>
                <a:effectLst/>
                <a:latin typeface="Avenir"/>
              </a:rPr>
              <a:t>22%</a:t>
            </a:r>
            <a:r>
              <a:rPr>
                <a:effectLst/>
              </a:rPr>
              <a:t> </a:t>
            </a:r>
            <a:endParaRPr lang="en-US"/>
          </a:p>
        </p:txBody>
      </p:sp>
      <p:sp>
        <p:nvSpPr>
          <p:cNvPr id="6" name="Slide Number Placeholder 5">
            <a:extLst>
              <a:ext uri="{FF2B5EF4-FFF2-40B4-BE49-F238E27FC236}">
                <a16:creationId xmlns:a16="http://schemas.microsoft.com/office/drawing/2014/main" id="{A5F4F356-EA90-E3D0-5E90-FE68AE05A733}"/>
              </a:ext>
            </a:extLst>
          </p:cNvPr>
          <p:cNvSpPr>
            <a:spLocks noGrp="1"/>
          </p:cNvSpPr>
          <p:nvPr>
            <p:ph type="sldNum" sz="quarter" idx="12"/>
          </p:nvPr>
        </p:nvSpPr>
        <p:spPr/>
        <p:txBody>
          <a:bodyPr/>
          <a:lstStyle/>
          <a:p>
            <a:fld id="{AEAA3239-9EA4-4A65-A281-97F994456D9F}" type="slidenum">
              <a:rPr lang="en-US" smtClean="0"/>
              <a:t>14</a:t>
            </a:fld>
            <a:endParaRPr lang="en-US" dirty="0"/>
          </a:p>
        </p:txBody>
      </p:sp>
      <p:sp>
        <p:nvSpPr>
          <p:cNvPr id="8" name="TextBox 7">
            <a:extLst>
              <a:ext uri="{FF2B5EF4-FFF2-40B4-BE49-F238E27FC236}">
                <a16:creationId xmlns:a16="http://schemas.microsoft.com/office/drawing/2014/main" id="{56BBDF96-66C7-4171-909B-DDF7AB35873D}"/>
              </a:ext>
            </a:extLst>
          </p:cNvPr>
          <p:cNvSpPr txBox="1"/>
          <p:nvPr/>
        </p:nvSpPr>
        <p:spPr>
          <a:xfrm>
            <a:off x="1333500" y="4572000"/>
            <a:ext cx="9525000" cy="891480"/>
          </a:xfrm>
          <a:prstGeom prst="rect">
            <a:avLst/>
          </a:prstGeom>
          <a:noFill/>
        </p:spPr>
        <p:txBody>
          <a:bodyPr wrap="square" rtlCol="0">
            <a:normAutofit/>
          </a:bodyPr>
          <a:lstStyle/>
          <a:p>
            <a:pPr marL="0" algn="ctr">
              <a:buNone/>
            </a:pPr>
            <a:r>
              <a:rPr sz="2700" b="0">
                <a:solidFill>
                  <a:srgbClr val="000000"/>
                </a:solidFill>
                <a:effectLst/>
                <a:latin typeface="Avenir"/>
              </a:rPr>
              <a:t>faster reporting cycle for manufacturers using Excel analytics</a:t>
            </a:r>
            <a:r>
              <a:rPr>
                <a:effectLst/>
              </a:rPr>
              <a:t> </a:t>
            </a:r>
            <a:endParaRPr lang="en-US"/>
          </a:p>
        </p:txBody>
      </p:sp>
    </p:spTree>
    <p:extLst>
      <p:ext uri="{BB962C8B-B14F-4D97-AF65-F5344CB8AC3E}">
        <p14:creationId xmlns:p14="http://schemas.microsoft.com/office/powerpoint/2010/main" val="3362461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C1DFE1D-A7BD-4B9E-A452-098947D64531}"/>
              </a:ext>
            </a:extLst>
          </p:cNvPr>
          <p:cNvPicPr>
            <a:picLocks noGrp="1" noChangeAspect="1"/>
          </p:cNvPicPr>
          <p:nvPr>
            <p:ph sz="quarter" idx="15"/>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A3274B5E-2523-DA16-BF27-BE2981B2F635}"/>
              </a:ext>
            </a:extLst>
          </p:cNvPr>
          <p:cNvSpPr>
            <a:spLocks noGrp="1"/>
          </p:cNvSpPr>
          <p:nvPr>
            <p:ph sz="quarter" idx="16"/>
          </p:nvPr>
        </p:nvSpPr>
        <p:spPr>
          <a:xfrm>
            <a:off x="828675" y="2400300"/>
            <a:ext cx="10534650" cy="3629025"/>
          </a:xfrm>
        </p:spPr>
        <p:txBody>
          <a:bodyPr>
            <a:normAutofit fontScale="55000" lnSpcReduction="20000"/>
          </a:bodyPr>
          <a:lstStyle/>
          <a:p>
            <a:pPr marL="0" marR="0" indent="0" algn="l" fontAlgn="b">
              <a:buNone/>
            </a:pPr>
            <a:r>
              <a:rPr sz="8250">
                <a:solidFill>
                  <a:srgbClr val="000000"/>
                </a:solidFill>
                <a:effectLst/>
                <a:latin typeface="Mongolian Baiti" panose="03000500000000000000" pitchFamily="66" charset="0"/>
              </a:rPr>
              <a:t>Customized Training Approach for Middle and Upper Management</a:t>
            </a:r>
            <a:r>
              <a:rPr>
                <a:effectLst/>
              </a:rPr>
              <a:t> </a:t>
            </a:r>
            <a:endParaRPr lang="en-US"/>
          </a:p>
        </p:txBody>
      </p:sp>
      <p:sp>
        <p:nvSpPr>
          <p:cNvPr id="6" name="Slide Number Placeholder 5">
            <a:extLst>
              <a:ext uri="{FF2B5EF4-FFF2-40B4-BE49-F238E27FC236}">
                <a16:creationId xmlns:a16="http://schemas.microsoft.com/office/drawing/2014/main" id="{0BA58065-D999-5324-C8CF-A49976DB96DF}"/>
              </a:ext>
            </a:extLst>
          </p:cNvPr>
          <p:cNvSpPr>
            <a:spLocks noGrp="1"/>
          </p:cNvSpPr>
          <p:nvPr>
            <p:ph type="sldNum" sz="quarter" idx="12"/>
          </p:nvPr>
        </p:nvSpPr>
        <p:spPr/>
        <p:txBody>
          <a:bodyPr/>
          <a:lstStyle/>
          <a:p>
            <a:fld id="{AEAA3239-9EA4-4A65-A281-97F994456D9F}" type="slidenum">
              <a:rPr lang="en-US" smtClean="0"/>
              <a:t>15</a:t>
            </a:fld>
            <a:endParaRPr lang="en-US" dirty="0"/>
          </a:p>
        </p:txBody>
      </p:sp>
    </p:spTree>
    <p:extLst>
      <p:ext uri="{BB962C8B-B14F-4D97-AF65-F5344CB8AC3E}">
        <p14:creationId xmlns:p14="http://schemas.microsoft.com/office/powerpoint/2010/main" val="8358825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CB98A4F2-7761-42CF-8DB6-74638E353FB6}"/>
              </a:ext>
            </a:extLst>
          </p:cNvPr>
          <p:cNvPicPr>
            <a:picLocks noGrp="1" noChangeAspect="1"/>
          </p:cNvPicPr>
          <p:nvPr>
            <p:ph sz="quarter" idx="15"/>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2CE5869B-D9E4-6312-30C4-932BBA1BF4E6}"/>
              </a:ext>
            </a:extLst>
          </p:cNvPr>
          <p:cNvSpPr>
            <a:spLocks noGrp="1"/>
          </p:cNvSpPr>
          <p:nvPr>
            <p:ph sz="quarter" idx="16"/>
          </p:nvPr>
        </p:nvSpPr>
        <p:spPr>
          <a:xfrm>
            <a:off x="619125" y="466725"/>
            <a:ext cx="12172950" cy="525660"/>
          </a:xfrm>
        </p:spPr>
        <p:txBody>
          <a:bodyPr/>
          <a:lstStyle/>
          <a:p>
            <a:pPr marL="0" marR="0" indent="0" algn="l">
              <a:buNone/>
            </a:pPr>
            <a:r>
              <a:rPr sz="3600" b="0">
                <a:solidFill>
                  <a:srgbClr val="000000"/>
                </a:solidFill>
                <a:effectLst/>
                <a:latin typeface="Mongolian Baiti" panose="03000500000000000000" pitchFamily="66" charset="0"/>
              </a:rPr>
              <a:t>Skill Assessment and Training Needs Analysis</a:t>
            </a:r>
            <a:r>
              <a:rPr>
                <a:effectLst/>
              </a:rPr>
              <a:t> </a:t>
            </a:r>
            <a:endParaRPr lang="en-US"/>
          </a:p>
        </p:txBody>
      </p:sp>
      <p:sp>
        <p:nvSpPr>
          <p:cNvPr id="6" name="Slide Number Placeholder 5">
            <a:extLst>
              <a:ext uri="{FF2B5EF4-FFF2-40B4-BE49-F238E27FC236}">
                <a16:creationId xmlns:a16="http://schemas.microsoft.com/office/drawing/2014/main" id="{18CC4EC2-11D5-3987-DB0E-0C1436B68800}"/>
              </a:ext>
            </a:extLst>
          </p:cNvPr>
          <p:cNvSpPr>
            <a:spLocks noGrp="1"/>
          </p:cNvSpPr>
          <p:nvPr>
            <p:ph type="sldNum" sz="quarter" idx="12"/>
          </p:nvPr>
        </p:nvSpPr>
        <p:spPr/>
        <p:txBody>
          <a:bodyPr/>
          <a:lstStyle/>
          <a:p>
            <a:fld id="{AEAA3239-9EA4-4A65-A281-97F994456D9F}" type="slidenum">
              <a:rPr lang="en-US" smtClean="0"/>
              <a:t>16</a:t>
            </a:fld>
            <a:endParaRPr lang="en-US" dirty="0"/>
          </a:p>
        </p:txBody>
      </p:sp>
      <p:sp>
        <p:nvSpPr>
          <p:cNvPr id="8" name="TextBox 7">
            <a:extLst>
              <a:ext uri="{FF2B5EF4-FFF2-40B4-BE49-F238E27FC236}">
                <a16:creationId xmlns:a16="http://schemas.microsoft.com/office/drawing/2014/main" id="{ABA7B43D-AA06-4A69-9426-65157ED1C3F4}"/>
              </a:ext>
            </a:extLst>
          </p:cNvPr>
          <p:cNvSpPr txBox="1"/>
          <p:nvPr/>
        </p:nvSpPr>
        <p:spPr>
          <a:xfrm>
            <a:off x="619125" y="1685925"/>
            <a:ext cx="12172950" cy="297060"/>
          </a:xfrm>
          <a:prstGeom prst="rect">
            <a:avLst/>
          </a:prstGeom>
          <a:noFill/>
        </p:spPr>
        <p:txBody>
          <a:bodyPr wrap="square" rtlCol="0">
            <a:normAutofit/>
          </a:bodyPr>
          <a:lstStyle/>
          <a:p>
            <a:pPr marL="0" marR="0" algn="l">
              <a:buNone/>
            </a:pPr>
            <a:r>
              <a:rPr sz="1800" b="0">
                <a:solidFill>
                  <a:srgbClr val="DDA152"/>
                </a:solidFill>
                <a:effectLst/>
                <a:latin typeface="Avenir"/>
              </a:rPr>
              <a:t>Detailed text slide — no visuals</a:t>
            </a:r>
            <a:r>
              <a:rPr>
                <a:effectLst/>
              </a:rPr>
              <a:t> </a:t>
            </a:r>
            <a:endParaRPr lang="en-US"/>
          </a:p>
        </p:txBody>
      </p:sp>
      <p:sp>
        <p:nvSpPr>
          <p:cNvPr id="9" name="TextBox 8">
            <a:extLst>
              <a:ext uri="{FF2B5EF4-FFF2-40B4-BE49-F238E27FC236}">
                <a16:creationId xmlns:a16="http://schemas.microsoft.com/office/drawing/2014/main" id="{4B388154-70E8-474D-8FD6-17BD49871C73}"/>
              </a:ext>
            </a:extLst>
          </p:cNvPr>
          <p:cNvSpPr txBox="1"/>
          <p:nvPr/>
        </p:nvSpPr>
        <p:spPr>
          <a:xfrm>
            <a:off x="619125" y="2524125"/>
            <a:ext cx="12172950" cy="1504950"/>
          </a:xfrm>
          <a:prstGeom prst="rect">
            <a:avLst/>
          </a:prstGeom>
          <a:noFill/>
        </p:spPr>
        <p:txBody>
          <a:bodyPr wrap="square" rtlCol="0">
            <a:normAutofit/>
          </a:bodyPr>
          <a:lstStyle/>
          <a:p>
            <a:pPr marL="0" marR="0" algn="l">
              <a:buNone/>
            </a:pPr>
            <a:r>
              <a:rPr sz="1500" b="0">
                <a:solidFill>
                  <a:srgbClr val="000000"/>
                </a:solidFill>
                <a:effectLst/>
                <a:latin typeface="Avenir"/>
              </a:rPr>
              <a:t>Effective training begins with comprehensive skill assessments identifying gaps in digital literacy, data analysis, and collaborative tool usage.</a:t>
            </a:r>
            <a:r>
              <a:rPr>
                <a:effectLst/>
              </a:rPr>
              <a:t> </a:t>
            </a:r>
          </a:p>
          <a:p>
            <a:pPr marL="0" marR="0" algn="l">
              <a:spcBef>
                <a:spcPts val="1050"/>
              </a:spcBef>
              <a:buNone/>
            </a:pPr>
            <a:r>
              <a:rPr sz="1500" b="0">
                <a:solidFill>
                  <a:srgbClr val="000000"/>
                </a:solidFill>
                <a:effectLst/>
                <a:latin typeface="Avenir"/>
              </a:rPr>
              <a:t>Tailored needs analysis ensures training investments target critical competencies vital for digital transformation success.</a:t>
            </a:r>
            <a:r>
              <a:rPr>
                <a:effectLst/>
              </a:rPr>
              <a:t> </a:t>
            </a:r>
          </a:p>
          <a:p>
            <a:pPr marL="0" marR="0" algn="l">
              <a:spcBef>
                <a:spcPts val="1050"/>
              </a:spcBef>
              <a:buNone/>
            </a:pPr>
            <a:r>
              <a:rPr sz="1500" b="0">
                <a:solidFill>
                  <a:srgbClr val="000000"/>
                </a:solidFill>
                <a:effectLst/>
                <a:latin typeface="Avenir"/>
              </a:rPr>
              <a:t>Detailed Text is ideal to convey the nuanced process and importance of skill assessments and training needs evaluation.</a:t>
            </a:r>
            <a:r>
              <a:rPr>
                <a:effectLst/>
              </a:rPr>
              <a:t> </a:t>
            </a:r>
          </a:p>
          <a:p>
            <a:pPr marL="0" marR="0" algn="l">
              <a:spcBef>
                <a:spcPts val="1050"/>
              </a:spcBef>
              <a:buNone/>
            </a:pPr>
            <a:r>
              <a:rPr sz="1500" b="0">
                <a:solidFill>
                  <a:srgbClr val="000000"/>
                </a:solidFill>
                <a:effectLst/>
                <a:latin typeface="Avenir"/>
              </a:rPr>
              <a:t>No visuals needed for this slide.</a:t>
            </a:r>
            <a:r>
              <a:rPr>
                <a:effectLst/>
              </a:rPr>
              <a:t> </a:t>
            </a:r>
            <a:endParaRPr lang="en-US"/>
          </a:p>
        </p:txBody>
      </p:sp>
    </p:spTree>
    <p:extLst>
      <p:ext uri="{BB962C8B-B14F-4D97-AF65-F5344CB8AC3E}">
        <p14:creationId xmlns:p14="http://schemas.microsoft.com/office/powerpoint/2010/main" val="18673757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7212AB2E-D19E-4A36-9FDA-00EA5D587023}"/>
              </a:ext>
            </a:extLst>
          </p:cNvPr>
          <p:cNvPicPr>
            <a:picLocks noGrp="1" noChangeAspect="1"/>
          </p:cNvPicPr>
          <p:nvPr>
            <p:ph sz="quarter" idx="15"/>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pic>
        <p:nvPicPr>
          <p:cNvPr id="8" name="Content Placeholder 7" descr="A vector illustration icon of a factory with gears, representing manufacturing process optimization, designed in a flat style with a transparent background">
            <a:extLst>
              <a:ext uri="{FF2B5EF4-FFF2-40B4-BE49-F238E27FC236}">
                <a16:creationId xmlns:a16="http://schemas.microsoft.com/office/drawing/2014/main" id="{94111366-7271-4502-A481-729F13914AEC}"/>
              </a:ext>
            </a:extLst>
          </p:cNvPr>
          <p:cNvPicPr>
            <a:picLocks noGrp="1" noChangeAspect="1"/>
          </p:cNvPicPr>
          <p:nvPr>
            <p:ph sz="quarter" idx="16"/>
          </p:nvPr>
        </p:nvPicPr>
        <p:blipFill>
          <a:blip r:embed="rId5">
            <a:extLst>
              <a:ext uri="{96DAC541-7B7A-43D3-8B79-37D633B846F1}">
                <asvg:svgBlip xmlns:asvg="http://schemas.microsoft.com/office/drawing/2016/SVG/main" r:embed="rId6"/>
              </a:ext>
            </a:extLst>
          </a:blip>
          <a:stretch>
            <a:fillRect/>
          </a:stretch>
        </p:blipFill>
        <p:spPr>
          <a:xfrm>
            <a:off x="618083" y="1541115"/>
            <a:ext cx="3408312" cy="3408312"/>
          </a:xfrm>
          <a:prstGeom prst="rect">
            <a:avLst/>
          </a:prstGeom>
        </p:spPr>
      </p:pic>
      <p:sp>
        <p:nvSpPr>
          <p:cNvPr id="6" name="Slide Number Placeholder 5">
            <a:extLst>
              <a:ext uri="{FF2B5EF4-FFF2-40B4-BE49-F238E27FC236}">
                <a16:creationId xmlns:a16="http://schemas.microsoft.com/office/drawing/2014/main" id="{666F71D6-3BAD-835A-7FD4-7E3E9C80F6AC}"/>
              </a:ext>
            </a:extLst>
          </p:cNvPr>
          <p:cNvSpPr>
            <a:spLocks noGrp="1"/>
          </p:cNvSpPr>
          <p:nvPr>
            <p:ph type="sldNum" sz="quarter" idx="12"/>
          </p:nvPr>
        </p:nvSpPr>
        <p:spPr/>
        <p:txBody>
          <a:bodyPr/>
          <a:lstStyle/>
          <a:p>
            <a:fld id="{AEAA3239-9EA4-4A65-A281-97F994456D9F}" type="slidenum">
              <a:rPr lang="en-US" smtClean="0"/>
              <a:t>17</a:t>
            </a:fld>
            <a:endParaRPr lang="en-US" dirty="0"/>
          </a:p>
        </p:txBody>
      </p:sp>
      <p:pic>
        <p:nvPicPr>
          <p:cNvPr id="9" name="Graphic 8" descr="A vector illustration icon of a checklist with a magnifying glass, symbolizing quality control and inspection, designed in a flat style with a transparent background">
            <a:extLst>
              <a:ext uri="{FF2B5EF4-FFF2-40B4-BE49-F238E27FC236}">
                <a16:creationId xmlns:a16="http://schemas.microsoft.com/office/drawing/2014/main" id="{793BAC92-ECFD-4994-A5F4-192D2F999C6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208859" y="1541115"/>
            <a:ext cx="3408312" cy="3408312"/>
          </a:xfrm>
          <a:prstGeom prst="rect">
            <a:avLst/>
          </a:prstGeom>
        </p:spPr>
      </p:pic>
      <p:pic>
        <p:nvPicPr>
          <p:cNvPr id="10" name="Graphic 9" descr="A vector illustration icon of a person at a computer with a lightbulb above their head, representing skill retention and learning engagement, designed in a flat style with a transparent background">
            <a:extLst>
              <a:ext uri="{FF2B5EF4-FFF2-40B4-BE49-F238E27FC236}">
                <a16:creationId xmlns:a16="http://schemas.microsoft.com/office/drawing/2014/main" id="{4247DB88-D242-49F2-A4CE-4ED0A4B864D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799635" y="1541115"/>
            <a:ext cx="3408312" cy="3408312"/>
          </a:xfrm>
          <a:prstGeom prst="rect">
            <a:avLst/>
          </a:prstGeom>
        </p:spPr>
      </p:pic>
      <p:sp>
        <p:nvSpPr>
          <p:cNvPr id="11" name="TextBox 10">
            <a:extLst>
              <a:ext uri="{FF2B5EF4-FFF2-40B4-BE49-F238E27FC236}">
                <a16:creationId xmlns:a16="http://schemas.microsoft.com/office/drawing/2014/main" id="{1EFCF458-6A0F-45F1-B117-B850CB491906}"/>
              </a:ext>
            </a:extLst>
          </p:cNvPr>
          <p:cNvSpPr txBox="1"/>
          <p:nvPr/>
        </p:nvSpPr>
        <p:spPr>
          <a:xfrm>
            <a:off x="618083" y="771525"/>
            <a:ext cx="10955535" cy="502890"/>
          </a:xfrm>
          <a:prstGeom prst="rect">
            <a:avLst/>
          </a:prstGeom>
          <a:noFill/>
        </p:spPr>
        <p:txBody>
          <a:bodyPr wrap="square" rtlCol="0">
            <a:normAutofit/>
          </a:bodyPr>
          <a:lstStyle/>
          <a:p>
            <a:pPr marL="0" algn="l">
              <a:buNone/>
            </a:pPr>
            <a:r>
              <a:rPr sz="3600" b="0">
                <a:solidFill>
                  <a:srgbClr val="000000"/>
                </a:solidFill>
                <a:effectLst/>
                <a:latin typeface="Mongolian Baiti" panose="03000500000000000000" pitchFamily="66" charset="0"/>
              </a:rPr>
              <a:t>Designing Industry-Tailored Training Modules</a:t>
            </a:r>
            <a:r>
              <a:rPr>
                <a:effectLst/>
              </a:rPr>
              <a:t> </a:t>
            </a:r>
            <a:endParaRPr lang="en-US"/>
          </a:p>
        </p:txBody>
      </p:sp>
      <p:sp>
        <p:nvSpPr>
          <p:cNvPr id="12" name="TextBox 11">
            <a:extLst>
              <a:ext uri="{FF2B5EF4-FFF2-40B4-BE49-F238E27FC236}">
                <a16:creationId xmlns:a16="http://schemas.microsoft.com/office/drawing/2014/main" id="{76304CF3-854B-40BC-9982-5009DDBE692D}"/>
              </a:ext>
            </a:extLst>
          </p:cNvPr>
          <p:cNvSpPr txBox="1"/>
          <p:nvPr/>
        </p:nvSpPr>
        <p:spPr>
          <a:xfrm>
            <a:off x="618083" y="5044678"/>
            <a:ext cx="3408312" cy="1344662"/>
          </a:xfrm>
          <a:prstGeom prst="rect">
            <a:avLst/>
          </a:prstGeom>
          <a:noFill/>
        </p:spPr>
        <p:txBody>
          <a:bodyPr wrap="square" rtlCol="0">
            <a:normAutofit/>
          </a:bodyPr>
          <a:lstStyle/>
          <a:p>
            <a:pPr marL="0" algn="l">
              <a:buNone/>
            </a:pPr>
            <a:r>
              <a:rPr sz="1425" b="1">
                <a:solidFill>
                  <a:srgbClr val="000000"/>
                </a:solidFill>
                <a:effectLst/>
                <a:latin typeface="Avenir"/>
              </a:rPr>
              <a:t>Production Scheduling</a:t>
            </a:r>
            <a:r>
              <a:rPr>
                <a:effectLst/>
              </a:rPr>
              <a:t> </a:t>
            </a:r>
          </a:p>
          <a:p>
            <a:pPr marL="0" algn="l">
              <a:spcBef>
                <a:spcPts val="900"/>
              </a:spcBef>
              <a:buNone/>
            </a:pPr>
            <a:r>
              <a:rPr sz="1425" b="0">
                <a:solidFill>
                  <a:srgbClr val="000000"/>
                </a:solidFill>
                <a:effectLst/>
                <a:latin typeface="Avenir"/>
              </a:rPr>
              <a:t>Training covers using Copilot and Excel to optimize shift planning and inventory management in manufacturing workflows.</a:t>
            </a:r>
            <a:r>
              <a:rPr>
                <a:effectLst/>
              </a:rPr>
              <a:t> </a:t>
            </a:r>
            <a:endParaRPr lang="en-US"/>
          </a:p>
        </p:txBody>
      </p:sp>
      <p:sp>
        <p:nvSpPr>
          <p:cNvPr id="13" name="TextBox 12">
            <a:extLst>
              <a:ext uri="{FF2B5EF4-FFF2-40B4-BE49-F238E27FC236}">
                <a16:creationId xmlns:a16="http://schemas.microsoft.com/office/drawing/2014/main" id="{FF5F7367-42F2-4AF1-B5DA-24609D7E1E0F}"/>
              </a:ext>
            </a:extLst>
          </p:cNvPr>
          <p:cNvSpPr txBox="1"/>
          <p:nvPr/>
        </p:nvSpPr>
        <p:spPr>
          <a:xfrm>
            <a:off x="4208859" y="5044678"/>
            <a:ext cx="3408312" cy="1344662"/>
          </a:xfrm>
          <a:prstGeom prst="rect">
            <a:avLst/>
          </a:prstGeom>
          <a:noFill/>
        </p:spPr>
        <p:txBody>
          <a:bodyPr wrap="square" rtlCol="0">
            <a:normAutofit/>
          </a:bodyPr>
          <a:lstStyle/>
          <a:p>
            <a:pPr marL="0" algn="l">
              <a:buNone/>
            </a:pPr>
            <a:r>
              <a:rPr sz="1425" b="1">
                <a:solidFill>
                  <a:srgbClr val="000000"/>
                </a:solidFill>
                <a:effectLst/>
                <a:latin typeface="Avenir"/>
              </a:rPr>
              <a:t>Quality Control</a:t>
            </a:r>
            <a:r>
              <a:rPr>
                <a:effectLst/>
              </a:rPr>
              <a:t> </a:t>
            </a:r>
          </a:p>
          <a:p>
            <a:pPr marL="0" algn="l">
              <a:spcBef>
                <a:spcPts val="900"/>
              </a:spcBef>
              <a:buNone/>
            </a:pPr>
            <a:r>
              <a:rPr sz="1425" b="0">
                <a:solidFill>
                  <a:srgbClr val="000000"/>
                </a:solidFill>
                <a:effectLst/>
                <a:latin typeface="Avenir"/>
              </a:rPr>
              <a:t>Modules teach leveraging Copilot and Office 365 for real-time defect tracking, reporting, and compliance documentation.</a:t>
            </a:r>
            <a:r>
              <a:rPr>
                <a:effectLst/>
              </a:rPr>
              <a:t> </a:t>
            </a:r>
            <a:endParaRPr lang="en-US"/>
          </a:p>
        </p:txBody>
      </p:sp>
      <p:sp>
        <p:nvSpPr>
          <p:cNvPr id="14" name="TextBox 13">
            <a:extLst>
              <a:ext uri="{FF2B5EF4-FFF2-40B4-BE49-F238E27FC236}">
                <a16:creationId xmlns:a16="http://schemas.microsoft.com/office/drawing/2014/main" id="{24585299-01BB-42B6-854A-3E4BD901D97B}"/>
              </a:ext>
            </a:extLst>
          </p:cNvPr>
          <p:cNvSpPr txBox="1"/>
          <p:nvPr/>
        </p:nvSpPr>
        <p:spPr>
          <a:xfrm>
            <a:off x="7799635" y="5044678"/>
            <a:ext cx="3408312" cy="1597967"/>
          </a:xfrm>
          <a:prstGeom prst="rect">
            <a:avLst/>
          </a:prstGeom>
          <a:noFill/>
        </p:spPr>
        <p:txBody>
          <a:bodyPr wrap="square" rtlCol="0">
            <a:normAutofit/>
          </a:bodyPr>
          <a:lstStyle/>
          <a:p>
            <a:pPr marL="0" algn="l">
              <a:buNone/>
            </a:pPr>
            <a:r>
              <a:rPr sz="1425" b="1">
                <a:solidFill>
                  <a:srgbClr val="000000"/>
                </a:solidFill>
                <a:effectLst/>
                <a:latin typeface="Avenir"/>
              </a:rPr>
              <a:t>Skill Retention &amp; Engagement</a:t>
            </a:r>
            <a:r>
              <a:rPr>
                <a:effectLst/>
              </a:rPr>
              <a:t> </a:t>
            </a:r>
          </a:p>
          <a:p>
            <a:pPr marL="0" algn="l">
              <a:spcBef>
                <a:spcPts val="900"/>
              </a:spcBef>
              <a:buNone/>
            </a:pPr>
            <a:r>
              <a:rPr sz="1425" b="0">
                <a:solidFill>
                  <a:srgbClr val="000000"/>
                </a:solidFill>
                <a:effectLst/>
                <a:latin typeface="Avenir"/>
              </a:rPr>
              <a:t>Contextual scenarios and interactive exercises ensure employees retain skills and apply them directly to manufacturing tasks.</a:t>
            </a:r>
            <a:r>
              <a:rPr>
                <a:effectLst/>
              </a:rPr>
              <a:t> </a:t>
            </a:r>
            <a:endParaRPr lang="en-US"/>
          </a:p>
        </p:txBody>
      </p:sp>
    </p:spTree>
    <p:extLst>
      <p:ext uri="{BB962C8B-B14F-4D97-AF65-F5344CB8AC3E}">
        <p14:creationId xmlns:p14="http://schemas.microsoft.com/office/powerpoint/2010/main" val="36210706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B98D762-D1D0-4E95-967C-9C4EFECB890B}"/>
              </a:ext>
            </a:extLst>
          </p:cNvPr>
          <p:cNvPicPr>
            <a:picLocks noGrp="1" noChangeAspect="1"/>
          </p:cNvPicPr>
          <p:nvPr>
            <p:ph sz="quarter" idx="15"/>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642DD84C-9F22-B249-FC4D-F59DAEE5AE1A}"/>
              </a:ext>
            </a:extLst>
          </p:cNvPr>
          <p:cNvSpPr>
            <a:spLocks noGrp="1"/>
          </p:cNvSpPr>
          <p:nvPr>
            <p:ph sz="quarter" idx="16"/>
          </p:nvPr>
        </p:nvSpPr>
        <p:spPr>
          <a:xfrm>
            <a:off x="619125" y="581025"/>
            <a:ext cx="10972800" cy="1340941"/>
          </a:xfrm>
        </p:spPr>
        <p:txBody>
          <a:bodyPr/>
          <a:lstStyle/>
          <a:p>
            <a:pPr marL="0" indent="0" algn="l">
              <a:buNone/>
            </a:pPr>
            <a:r>
              <a:rPr sz="4800">
                <a:solidFill>
                  <a:srgbClr val="000000"/>
                </a:solidFill>
                <a:effectLst/>
                <a:latin typeface="Mongolian Baiti" panose="03000500000000000000" pitchFamily="66" charset="0"/>
              </a:rPr>
              <a:t>Interactive Workshops and Continuous Support</a:t>
            </a:r>
            <a:r>
              <a:rPr>
                <a:effectLst/>
              </a:rPr>
              <a:t> </a:t>
            </a:r>
            <a:endParaRPr lang="en-US"/>
          </a:p>
        </p:txBody>
      </p:sp>
      <p:sp>
        <p:nvSpPr>
          <p:cNvPr id="6" name="Slide Number Placeholder 5">
            <a:extLst>
              <a:ext uri="{FF2B5EF4-FFF2-40B4-BE49-F238E27FC236}">
                <a16:creationId xmlns:a16="http://schemas.microsoft.com/office/drawing/2014/main" id="{610F0655-FEA5-4A7D-0DA4-9A0AB49DA8FB}"/>
              </a:ext>
            </a:extLst>
          </p:cNvPr>
          <p:cNvSpPr>
            <a:spLocks noGrp="1"/>
          </p:cNvSpPr>
          <p:nvPr>
            <p:ph type="sldNum" sz="quarter" idx="12"/>
          </p:nvPr>
        </p:nvSpPr>
        <p:spPr/>
        <p:txBody>
          <a:bodyPr/>
          <a:lstStyle/>
          <a:p>
            <a:fld id="{AEAA3239-9EA4-4A65-A281-97F994456D9F}" type="slidenum">
              <a:rPr lang="en-US" smtClean="0"/>
              <a:t>18</a:t>
            </a:fld>
            <a:endParaRPr lang="en-US" dirty="0"/>
          </a:p>
        </p:txBody>
      </p:sp>
      <p:sp>
        <p:nvSpPr>
          <p:cNvPr id="8" name="TextBox 7">
            <a:extLst>
              <a:ext uri="{FF2B5EF4-FFF2-40B4-BE49-F238E27FC236}">
                <a16:creationId xmlns:a16="http://schemas.microsoft.com/office/drawing/2014/main" id="{6E289906-ED1E-4B78-A608-BF969CE7C314}"/>
              </a:ext>
            </a:extLst>
          </p:cNvPr>
          <p:cNvSpPr txBox="1"/>
          <p:nvPr/>
        </p:nvSpPr>
        <p:spPr>
          <a:xfrm>
            <a:off x="619125" y="3338810"/>
            <a:ext cx="2571750" cy="1875532"/>
          </a:xfrm>
          <a:prstGeom prst="rect">
            <a:avLst/>
          </a:prstGeom>
          <a:noFill/>
        </p:spPr>
        <p:txBody>
          <a:bodyPr wrap="square" rtlCol="0">
            <a:normAutofit/>
          </a:bodyPr>
          <a:lstStyle/>
          <a:p>
            <a:pPr marL="0" algn="l">
              <a:spcAft>
                <a:spcPts val="1800"/>
              </a:spcAft>
              <a:buNone/>
            </a:pPr>
            <a:r>
              <a:rPr sz="5400" b="1">
                <a:solidFill>
                  <a:srgbClr val="DDA152"/>
                </a:solidFill>
                <a:effectLst/>
                <a:latin typeface="Avenir"/>
              </a:rPr>
              <a:t>01</a:t>
            </a:r>
            <a:r>
              <a:rPr>
                <a:effectLst/>
              </a:rPr>
              <a:t> </a:t>
            </a:r>
          </a:p>
          <a:p>
            <a:pPr marL="0" algn="l">
              <a:spcAft>
                <a:spcPts val="900"/>
              </a:spcAft>
              <a:buNone/>
            </a:pPr>
            <a:r>
              <a:rPr sz="1425" b="1">
                <a:solidFill>
                  <a:srgbClr val="000000"/>
                </a:solidFill>
                <a:effectLst/>
                <a:latin typeface="Avenir"/>
              </a:rPr>
              <a:t>Hands-on Workshops</a:t>
            </a:r>
            <a:r>
              <a:rPr>
                <a:effectLst/>
              </a:rPr>
              <a:t> </a:t>
            </a:r>
          </a:p>
          <a:p>
            <a:pPr marL="0" algn="l">
              <a:buNone/>
            </a:pPr>
            <a:r>
              <a:rPr sz="1425" b="0">
                <a:solidFill>
                  <a:srgbClr val="000000"/>
                </a:solidFill>
                <a:effectLst/>
                <a:latin typeface="Avenir"/>
              </a:rPr>
              <a:t>Active practice sessions to build skills through real scenarios.</a:t>
            </a:r>
            <a:r>
              <a:rPr>
                <a:effectLst/>
              </a:rPr>
              <a:t> </a:t>
            </a:r>
            <a:endParaRPr lang="en-US"/>
          </a:p>
        </p:txBody>
      </p:sp>
      <p:sp>
        <p:nvSpPr>
          <p:cNvPr id="9" name="TextBox 8">
            <a:extLst>
              <a:ext uri="{FF2B5EF4-FFF2-40B4-BE49-F238E27FC236}">
                <a16:creationId xmlns:a16="http://schemas.microsoft.com/office/drawing/2014/main" id="{05C9212D-7673-48C4-99C6-DF07DDB55784}"/>
              </a:ext>
            </a:extLst>
          </p:cNvPr>
          <p:cNvSpPr txBox="1"/>
          <p:nvPr/>
        </p:nvSpPr>
        <p:spPr>
          <a:xfrm>
            <a:off x="3419475" y="3338810"/>
            <a:ext cx="2571750" cy="1875532"/>
          </a:xfrm>
          <a:prstGeom prst="rect">
            <a:avLst/>
          </a:prstGeom>
          <a:noFill/>
        </p:spPr>
        <p:txBody>
          <a:bodyPr wrap="square" rtlCol="0">
            <a:normAutofit/>
          </a:bodyPr>
          <a:lstStyle/>
          <a:p>
            <a:pPr marL="0" algn="l">
              <a:spcAft>
                <a:spcPts val="1800"/>
              </a:spcAft>
              <a:buNone/>
            </a:pPr>
            <a:r>
              <a:rPr sz="5400" b="1">
                <a:solidFill>
                  <a:srgbClr val="DDA152"/>
                </a:solidFill>
                <a:effectLst/>
                <a:latin typeface="Avenir"/>
              </a:rPr>
              <a:t>02</a:t>
            </a:r>
            <a:r>
              <a:rPr>
                <a:effectLst/>
              </a:rPr>
              <a:t> </a:t>
            </a:r>
          </a:p>
          <a:p>
            <a:pPr marL="0" algn="l">
              <a:spcAft>
                <a:spcPts val="900"/>
              </a:spcAft>
              <a:buNone/>
            </a:pPr>
            <a:r>
              <a:rPr sz="1425" b="1">
                <a:solidFill>
                  <a:srgbClr val="000000"/>
                </a:solidFill>
                <a:effectLst/>
                <a:latin typeface="Avenir"/>
              </a:rPr>
              <a:t>Ongoing Virtual Support</a:t>
            </a:r>
            <a:r>
              <a:rPr>
                <a:effectLst/>
              </a:rPr>
              <a:t> </a:t>
            </a:r>
          </a:p>
          <a:p>
            <a:pPr marL="0" algn="l">
              <a:buNone/>
            </a:pPr>
            <a:r>
              <a:rPr sz="1425" b="0">
                <a:solidFill>
                  <a:srgbClr val="000000"/>
                </a:solidFill>
                <a:effectLst/>
                <a:latin typeface="Avenir"/>
              </a:rPr>
              <a:t>Regular coaching, Q&amp;A, and resources sustain momentum.</a:t>
            </a:r>
            <a:r>
              <a:rPr>
                <a:effectLst/>
              </a:rPr>
              <a:t> </a:t>
            </a:r>
            <a:endParaRPr lang="en-US"/>
          </a:p>
        </p:txBody>
      </p:sp>
      <p:sp>
        <p:nvSpPr>
          <p:cNvPr id="10" name="TextBox 9">
            <a:extLst>
              <a:ext uri="{FF2B5EF4-FFF2-40B4-BE49-F238E27FC236}">
                <a16:creationId xmlns:a16="http://schemas.microsoft.com/office/drawing/2014/main" id="{58116A2A-B979-4457-AF9B-35CA107CE24D}"/>
              </a:ext>
            </a:extLst>
          </p:cNvPr>
          <p:cNvSpPr txBox="1"/>
          <p:nvPr/>
        </p:nvSpPr>
        <p:spPr>
          <a:xfrm>
            <a:off x="6219825" y="3338810"/>
            <a:ext cx="2571750" cy="1875532"/>
          </a:xfrm>
          <a:prstGeom prst="rect">
            <a:avLst/>
          </a:prstGeom>
          <a:noFill/>
        </p:spPr>
        <p:txBody>
          <a:bodyPr wrap="square" rtlCol="0">
            <a:normAutofit/>
          </a:bodyPr>
          <a:lstStyle/>
          <a:p>
            <a:pPr marL="0" algn="l">
              <a:spcAft>
                <a:spcPts val="1800"/>
              </a:spcAft>
              <a:buNone/>
            </a:pPr>
            <a:r>
              <a:rPr sz="5400" b="1">
                <a:solidFill>
                  <a:srgbClr val="DDA152"/>
                </a:solidFill>
                <a:effectLst/>
                <a:latin typeface="Avenir"/>
              </a:rPr>
              <a:t>03</a:t>
            </a:r>
            <a:r>
              <a:rPr>
                <a:effectLst/>
              </a:rPr>
              <a:t> </a:t>
            </a:r>
          </a:p>
          <a:p>
            <a:pPr marL="0" algn="l">
              <a:spcAft>
                <a:spcPts val="900"/>
              </a:spcAft>
              <a:buNone/>
            </a:pPr>
            <a:r>
              <a:rPr sz="1425" b="1">
                <a:solidFill>
                  <a:srgbClr val="000000"/>
                </a:solidFill>
                <a:effectLst/>
                <a:latin typeface="Avenir"/>
              </a:rPr>
              <a:t>Application &amp; Feedback</a:t>
            </a:r>
            <a:r>
              <a:rPr>
                <a:effectLst/>
              </a:rPr>
              <a:t> </a:t>
            </a:r>
          </a:p>
          <a:p>
            <a:pPr marL="0" algn="l">
              <a:buNone/>
            </a:pPr>
            <a:r>
              <a:rPr sz="1425" b="0">
                <a:solidFill>
                  <a:srgbClr val="000000"/>
                </a:solidFill>
                <a:effectLst/>
                <a:latin typeface="Avenir"/>
              </a:rPr>
              <a:t>On-the-job application with iterative feedback loops.</a:t>
            </a:r>
            <a:r>
              <a:rPr>
                <a:effectLst/>
              </a:rPr>
              <a:t> </a:t>
            </a:r>
            <a:endParaRPr lang="en-US"/>
          </a:p>
        </p:txBody>
      </p:sp>
      <p:sp>
        <p:nvSpPr>
          <p:cNvPr id="11" name="TextBox 10">
            <a:extLst>
              <a:ext uri="{FF2B5EF4-FFF2-40B4-BE49-F238E27FC236}">
                <a16:creationId xmlns:a16="http://schemas.microsoft.com/office/drawing/2014/main" id="{F342B68F-21F9-45E1-9252-CDA0F8DE0589}"/>
              </a:ext>
            </a:extLst>
          </p:cNvPr>
          <p:cNvSpPr txBox="1"/>
          <p:nvPr/>
        </p:nvSpPr>
        <p:spPr>
          <a:xfrm>
            <a:off x="9020175" y="3338810"/>
            <a:ext cx="2571750" cy="2092672"/>
          </a:xfrm>
          <a:prstGeom prst="rect">
            <a:avLst/>
          </a:prstGeom>
          <a:noFill/>
        </p:spPr>
        <p:txBody>
          <a:bodyPr wrap="square" rtlCol="0">
            <a:normAutofit/>
          </a:bodyPr>
          <a:lstStyle/>
          <a:p>
            <a:pPr marL="0" algn="l">
              <a:spcAft>
                <a:spcPts val="1800"/>
              </a:spcAft>
              <a:buNone/>
            </a:pPr>
            <a:r>
              <a:rPr sz="5400" b="1">
                <a:solidFill>
                  <a:srgbClr val="DDA152"/>
                </a:solidFill>
                <a:effectLst/>
                <a:latin typeface="Avenir"/>
              </a:rPr>
              <a:t>04</a:t>
            </a:r>
            <a:r>
              <a:rPr>
                <a:effectLst/>
              </a:rPr>
              <a:t> </a:t>
            </a:r>
          </a:p>
          <a:p>
            <a:pPr marL="0" algn="l">
              <a:spcAft>
                <a:spcPts val="900"/>
              </a:spcAft>
              <a:buNone/>
            </a:pPr>
            <a:r>
              <a:rPr sz="1425" b="1">
                <a:solidFill>
                  <a:srgbClr val="000000"/>
                </a:solidFill>
                <a:effectLst/>
                <a:latin typeface="Avenir"/>
              </a:rPr>
              <a:t>Measurable Retention Gains</a:t>
            </a:r>
            <a:r>
              <a:rPr>
                <a:effectLst/>
              </a:rPr>
              <a:t> </a:t>
            </a:r>
          </a:p>
          <a:p>
            <a:pPr marL="0" algn="l">
              <a:buNone/>
            </a:pPr>
            <a:r>
              <a:rPr sz="1425" b="0">
                <a:solidFill>
                  <a:srgbClr val="000000"/>
                </a:solidFill>
                <a:effectLst/>
                <a:latin typeface="Avenir"/>
              </a:rPr>
              <a:t>Participants retain 40% more vs. lectures; up to 80% with support.</a:t>
            </a:r>
            <a:r>
              <a:rPr>
                <a:effectLst/>
              </a:rPr>
              <a:t> </a:t>
            </a:r>
            <a:endParaRPr lang="en-US"/>
          </a:p>
        </p:txBody>
      </p:sp>
    </p:spTree>
    <p:extLst>
      <p:ext uri="{BB962C8B-B14F-4D97-AF65-F5344CB8AC3E}">
        <p14:creationId xmlns:p14="http://schemas.microsoft.com/office/powerpoint/2010/main" val="4627935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61D6B38E-FB8C-480C-A986-A4A93B364AB4}"/>
              </a:ext>
            </a:extLst>
          </p:cNvPr>
          <p:cNvPicPr>
            <a:picLocks noGrp="1" noChangeAspect="1"/>
          </p:cNvPicPr>
          <p:nvPr>
            <p:ph sz="quarter" idx="15"/>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536A4599-5071-E765-2753-0A93400CE9FA}"/>
              </a:ext>
            </a:extLst>
          </p:cNvPr>
          <p:cNvSpPr>
            <a:spLocks noGrp="1"/>
          </p:cNvSpPr>
          <p:nvPr>
            <p:ph sz="quarter" idx="16"/>
          </p:nvPr>
        </p:nvSpPr>
        <p:spPr>
          <a:xfrm>
            <a:off x="828675" y="3609975"/>
            <a:ext cx="10534650" cy="2419350"/>
          </a:xfrm>
        </p:spPr>
        <p:txBody>
          <a:bodyPr>
            <a:normAutofit fontScale="77500" lnSpcReduction="20000"/>
          </a:bodyPr>
          <a:lstStyle/>
          <a:p>
            <a:pPr marL="0" marR="0" indent="0" algn="l" fontAlgn="b">
              <a:buNone/>
            </a:pPr>
            <a:r>
              <a:rPr sz="8250">
                <a:solidFill>
                  <a:srgbClr val="000000"/>
                </a:solidFill>
                <a:effectLst/>
                <a:latin typeface="Mongolian Baiti" panose="03000500000000000000" pitchFamily="66" charset="0"/>
              </a:rPr>
              <a:t>Strategic Benefits and Organizational Impact</a:t>
            </a:r>
            <a:r>
              <a:rPr>
                <a:effectLst/>
              </a:rPr>
              <a:t> </a:t>
            </a:r>
            <a:endParaRPr lang="en-US"/>
          </a:p>
        </p:txBody>
      </p:sp>
      <p:sp>
        <p:nvSpPr>
          <p:cNvPr id="6" name="Slide Number Placeholder 5">
            <a:extLst>
              <a:ext uri="{FF2B5EF4-FFF2-40B4-BE49-F238E27FC236}">
                <a16:creationId xmlns:a16="http://schemas.microsoft.com/office/drawing/2014/main" id="{51F0DD38-9F6F-92CF-A5F4-9E3D96C1F282}"/>
              </a:ext>
            </a:extLst>
          </p:cNvPr>
          <p:cNvSpPr>
            <a:spLocks noGrp="1"/>
          </p:cNvSpPr>
          <p:nvPr>
            <p:ph type="sldNum" sz="quarter" idx="12"/>
          </p:nvPr>
        </p:nvSpPr>
        <p:spPr/>
        <p:txBody>
          <a:bodyPr/>
          <a:lstStyle/>
          <a:p>
            <a:fld id="{AEAA3239-9EA4-4A65-A281-97F994456D9F}" type="slidenum">
              <a:rPr lang="en-US" smtClean="0"/>
              <a:t>19</a:t>
            </a:fld>
            <a:endParaRPr lang="en-US" dirty="0"/>
          </a:p>
        </p:txBody>
      </p:sp>
    </p:spTree>
    <p:extLst>
      <p:ext uri="{BB962C8B-B14F-4D97-AF65-F5344CB8AC3E}">
        <p14:creationId xmlns:p14="http://schemas.microsoft.com/office/powerpoint/2010/main" val="7543904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CD031604-8A26-4A01-A7AB-26DCCCDF2087}"/>
              </a:ext>
            </a:extLst>
          </p:cNvPr>
          <p:cNvPicPr>
            <a:picLocks noGrp="1" noChangeAspect="1"/>
          </p:cNvPicPr>
          <p:nvPr>
            <p:ph sz="quarter" idx="15"/>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pic>
        <p:nvPicPr>
          <p:cNvPr id="8" name="Content Placeholder 7" descr="A modern manufacturing facility with advanced machinery, digital screens displaying data analytics, and professionals collaborating in a sleek office environment. The lighting should be bright and professional, with a premium business aesthetic. No visible or implied text, letters, or words should appear anywhere in the image. The composition should allow for clear overlay of agenda topics and convey innovation, technology adoption, and teamwork">
            <a:extLst>
              <a:ext uri="{FF2B5EF4-FFF2-40B4-BE49-F238E27FC236}">
                <a16:creationId xmlns:a16="http://schemas.microsoft.com/office/drawing/2014/main" id="{B72310F0-0573-4FB3-A462-E4B2E1EE547E}"/>
              </a:ext>
            </a:extLst>
          </p:cNvPr>
          <p:cNvPicPr>
            <a:picLocks noGrp="1" noChangeAspect="1"/>
          </p:cNvPicPr>
          <p:nvPr>
            <p:ph sz="quarter" idx="16"/>
          </p:nvPr>
        </p:nvPicPr>
        <p:blipFill>
          <a:blip r:embed="rId5">
            <a:extLst>
              <a:ext uri="{96DAC541-7B7A-43D3-8B79-37D633B846F1}">
                <asvg:svgBlip xmlns:asvg="http://schemas.microsoft.com/office/drawing/2016/SVG/main" r:embed="rId6"/>
              </a:ext>
            </a:extLst>
          </a:blip>
          <a:stretch>
            <a:fillRect/>
          </a:stretch>
        </p:blipFill>
        <p:spPr>
          <a:xfrm>
            <a:off x="0" y="0"/>
            <a:ext cx="4572000" cy="6858000"/>
          </a:xfrm>
          <a:prstGeom prst="rect">
            <a:avLst/>
          </a:prstGeom>
        </p:spPr>
      </p:pic>
      <p:sp>
        <p:nvSpPr>
          <p:cNvPr id="6" name="Slide Number Placeholder 5">
            <a:extLst>
              <a:ext uri="{FF2B5EF4-FFF2-40B4-BE49-F238E27FC236}">
                <a16:creationId xmlns:a16="http://schemas.microsoft.com/office/drawing/2014/main" id="{295F990E-DC2D-3AEA-62CE-C94FFA773A56}"/>
              </a:ext>
            </a:extLst>
          </p:cNvPr>
          <p:cNvSpPr>
            <a:spLocks noGrp="1"/>
          </p:cNvSpPr>
          <p:nvPr>
            <p:ph type="sldNum" sz="quarter" idx="12"/>
          </p:nvPr>
        </p:nvSpPr>
        <p:spPr/>
        <p:txBody>
          <a:bodyPr/>
          <a:lstStyle/>
          <a:p>
            <a:fld id="{AEAA3239-9EA4-4A65-A281-97F994456D9F}" type="slidenum">
              <a:rPr lang="en-US" smtClean="0"/>
              <a:t>2</a:t>
            </a:fld>
            <a:endParaRPr lang="en-US" dirty="0"/>
          </a:p>
        </p:txBody>
      </p:sp>
      <p:sp>
        <p:nvSpPr>
          <p:cNvPr id="9" name="TextBox 8">
            <a:extLst>
              <a:ext uri="{FF2B5EF4-FFF2-40B4-BE49-F238E27FC236}">
                <a16:creationId xmlns:a16="http://schemas.microsoft.com/office/drawing/2014/main" id="{9B66F946-2722-4B8F-9789-059BB137F74C}"/>
              </a:ext>
            </a:extLst>
          </p:cNvPr>
          <p:cNvSpPr txBox="1"/>
          <p:nvPr/>
        </p:nvSpPr>
        <p:spPr>
          <a:xfrm>
            <a:off x="5343525" y="1343025"/>
            <a:ext cx="6477000" cy="609600"/>
          </a:xfrm>
          <a:prstGeom prst="rect">
            <a:avLst/>
          </a:prstGeom>
          <a:noFill/>
        </p:spPr>
        <p:txBody>
          <a:bodyPr wrap="square" rtlCol="0">
            <a:normAutofit/>
          </a:bodyPr>
          <a:lstStyle/>
          <a:p>
            <a:pPr marL="0" algn="l">
              <a:buNone/>
            </a:pPr>
            <a:r>
              <a:rPr sz="4800">
                <a:solidFill>
                  <a:srgbClr val="DDA152"/>
                </a:solidFill>
                <a:effectLst/>
                <a:latin typeface="Mongolian Baiti" panose="03000500000000000000" pitchFamily="66" charset="0"/>
              </a:rPr>
              <a:t>Agenda</a:t>
            </a:r>
            <a:r>
              <a:rPr>
                <a:effectLst/>
              </a:rPr>
              <a:t> </a:t>
            </a:r>
            <a:endParaRPr lang="en-US"/>
          </a:p>
        </p:txBody>
      </p:sp>
      <p:sp>
        <p:nvSpPr>
          <p:cNvPr id="10" name="TextBox 9">
            <a:extLst>
              <a:ext uri="{FF2B5EF4-FFF2-40B4-BE49-F238E27FC236}">
                <a16:creationId xmlns:a16="http://schemas.microsoft.com/office/drawing/2014/main" id="{601D3BC4-850C-4757-BED5-34073A1AC171}"/>
              </a:ext>
            </a:extLst>
          </p:cNvPr>
          <p:cNvSpPr txBox="1"/>
          <p:nvPr/>
        </p:nvSpPr>
        <p:spPr>
          <a:xfrm>
            <a:off x="5343525" y="2333625"/>
            <a:ext cx="6477000" cy="3770411"/>
          </a:xfrm>
          <a:prstGeom prst="rect">
            <a:avLst/>
          </a:prstGeom>
          <a:noFill/>
        </p:spPr>
        <p:txBody>
          <a:bodyPr wrap="square" rtlCol="0">
            <a:normAutofit/>
          </a:bodyPr>
          <a:lstStyle/>
          <a:p>
            <a:pPr marL="0" algn="l">
              <a:buNone/>
            </a:pPr>
            <a:r>
              <a:rPr sz="2025" b="0">
                <a:solidFill>
                  <a:srgbClr val="000000"/>
                </a:solidFill>
                <a:effectLst/>
                <a:latin typeface="Avenir"/>
              </a:rPr>
              <a:t>• Digital Transformation in Modern Manufacturing</a:t>
            </a:r>
            <a:r>
              <a:rPr>
                <a:effectLst/>
              </a:rPr>
              <a:t> </a:t>
            </a:r>
          </a:p>
          <a:p>
            <a:pPr marL="0" algn="l">
              <a:spcBef>
                <a:spcPts val="1500"/>
              </a:spcBef>
              <a:buNone/>
            </a:pPr>
            <a:r>
              <a:rPr sz="2025" b="0">
                <a:solidFill>
                  <a:srgbClr val="000000"/>
                </a:solidFill>
                <a:effectLst/>
                <a:latin typeface="Avenir"/>
              </a:rPr>
              <a:t>• Harnessing Microsoft Copilot for Enhanced Management Productivity</a:t>
            </a:r>
            <a:r>
              <a:rPr>
                <a:effectLst/>
              </a:rPr>
              <a:t> </a:t>
            </a:r>
          </a:p>
          <a:p>
            <a:pPr marL="0" algn="l">
              <a:spcBef>
                <a:spcPts val="1500"/>
              </a:spcBef>
              <a:buNone/>
            </a:pPr>
            <a:r>
              <a:rPr sz="2025" b="0">
                <a:solidFill>
                  <a:srgbClr val="000000"/>
                </a:solidFill>
                <a:effectLst/>
                <a:latin typeface="Avenir"/>
              </a:rPr>
              <a:t>• Maximizing Collaboration and Efficiency with Office 365 Applications</a:t>
            </a:r>
            <a:r>
              <a:rPr>
                <a:effectLst/>
              </a:rPr>
              <a:t> </a:t>
            </a:r>
          </a:p>
          <a:p>
            <a:pPr marL="0" algn="l">
              <a:spcBef>
                <a:spcPts val="1500"/>
              </a:spcBef>
              <a:buNone/>
            </a:pPr>
            <a:r>
              <a:rPr sz="2025" b="0">
                <a:solidFill>
                  <a:srgbClr val="000000"/>
                </a:solidFill>
                <a:effectLst/>
                <a:latin typeface="Avenir"/>
              </a:rPr>
              <a:t>• Customized Training Approach for Middle and Upper Management</a:t>
            </a:r>
            <a:r>
              <a:rPr>
                <a:effectLst/>
              </a:rPr>
              <a:t> </a:t>
            </a:r>
          </a:p>
          <a:p>
            <a:pPr marL="0" algn="l">
              <a:spcBef>
                <a:spcPts val="1500"/>
              </a:spcBef>
              <a:buNone/>
            </a:pPr>
            <a:r>
              <a:rPr sz="2025" b="0">
                <a:solidFill>
                  <a:srgbClr val="000000"/>
                </a:solidFill>
                <a:effectLst/>
                <a:latin typeface="Avenir"/>
              </a:rPr>
              <a:t>• Strategic Benefits and Organizational Impact</a:t>
            </a:r>
            <a:r>
              <a:rPr>
                <a:effectLst/>
              </a:rPr>
              <a:t> </a:t>
            </a:r>
            <a:endParaRPr lang="en-US"/>
          </a:p>
        </p:txBody>
      </p:sp>
    </p:spTree>
    <p:extLst>
      <p:ext uri="{BB962C8B-B14F-4D97-AF65-F5344CB8AC3E}">
        <p14:creationId xmlns:p14="http://schemas.microsoft.com/office/powerpoint/2010/main" val="31594971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8F1F3A8E-4058-43D0-856A-A2CD6AC1B20F}"/>
              </a:ext>
            </a:extLst>
          </p:cNvPr>
          <p:cNvPicPr>
            <a:picLocks noGrp="1" noChangeAspect="1"/>
          </p:cNvPicPr>
          <p:nvPr>
            <p:ph sz="quarter" idx="15"/>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B7DFE0A6-689E-585A-F316-0F944D07AB73}"/>
              </a:ext>
            </a:extLst>
          </p:cNvPr>
          <p:cNvSpPr>
            <a:spLocks noGrp="1"/>
          </p:cNvSpPr>
          <p:nvPr>
            <p:ph sz="quarter" idx="16"/>
          </p:nvPr>
        </p:nvSpPr>
        <p:spPr>
          <a:xfrm>
            <a:off x="1333500" y="2095500"/>
            <a:ext cx="9525000" cy="1905000"/>
          </a:xfrm>
        </p:spPr>
        <p:txBody>
          <a:bodyPr/>
          <a:lstStyle/>
          <a:p>
            <a:pPr marL="0" indent="0" algn="ctr">
              <a:buNone/>
            </a:pPr>
            <a:r>
              <a:rPr sz="15000" b="1">
                <a:solidFill>
                  <a:srgbClr val="DDA152"/>
                </a:solidFill>
                <a:effectLst/>
                <a:latin typeface="Mongolian Baiti" panose="03000500000000000000" pitchFamily="66" charset="0"/>
              </a:rPr>
              <a:t>20%</a:t>
            </a:r>
            <a:r>
              <a:rPr>
                <a:effectLst/>
              </a:rPr>
              <a:t> </a:t>
            </a:r>
            <a:endParaRPr lang="en-US"/>
          </a:p>
        </p:txBody>
      </p:sp>
      <p:sp>
        <p:nvSpPr>
          <p:cNvPr id="6" name="Slide Number Placeholder 5">
            <a:extLst>
              <a:ext uri="{FF2B5EF4-FFF2-40B4-BE49-F238E27FC236}">
                <a16:creationId xmlns:a16="http://schemas.microsoft.com/office/drawing/2014/main" id="{CA1DB587-A817-6ED5-586F-A20988A4E446}"/>
              </a:ext>
            </a:extLst>
          </p:cNvPr>
          <p:cNvSpPr>
            <a:spLocks noGrp="1"/>
          </p:cNvSpPr>
          <p:nvPr>
            <p:ph type="sldNum" sz="quarter" idx="12"/>
          </p:nvPr>
        </p:nvSpPr>
        <p:spPr/>
        <p:txBody>
          <a:bodyPr/>
          <a:lstStyle/>
          <a:p>
            <a:fld id="{AEAA3239-9EA4-4A65-A281-97F994456D9F}" type="slidenum">
              <a:rPr lang="en-US" smtClean="0"/>
              <a:t>20</a:t>
            </a:fld>
            <a:endParaRPr lang="en-US" dirty="0"/>
          </a:p>
        </p:txBody>
      </p:sp>
      <p:sp>
        <p:nvSpPr>
          <p:cNvPr id="8" name="TextBox 7">
            <a:extLst>
              <a:ext uri="{FF2B5EF4-FFF2-40B4-BE49-F238E27FC236}">
                <a16:creationId xmlns:a16="http://schemas.microsoft.com/office/drawing/2014/main" id="{6682B24C-E813-4A04-BABB-42BCF1375DA3}"/>
              </a:ext>
            </a:extLst>
          </p:cNvPr>
          <p:cNvSpPr txBox="1"/>
          <p:nvPr/>
        </p:nvSpPr>
        <p:spPr>
          <a:xfrm>
            <a:off x="1333500" y="4572000"/>
            <a:ext cx="9525000" cy="891480"/>
          </a:xfrm>
          <a:prstGeom prst="rect">
            <a:avLst/>
          </a:prstGeom>
          <a:noFill/>
        </p:spPr>
        <p:txBody>
          <a:bodyPr wrap="square" rtlCol="0">
            <a:normAutofit/>
          </a:bodyPr>
          <a:lstStyle/>
          <a:p>
            <a:pPr marL="0" algn="ctr">
              <a:buNone/>
            </a:pPr>
            <a:r>
              <a:rPr sz="2700" b="0">
                <a:solidFill>
                  <a:srgbClr val="000000"/>
                </a:solidFill>
                <a:effectLst/>
                <a:latin typeface="Avenir"/>
              </a:rPr>
              <a:t>Average productivity gain with accelerated digital tool adoption; ROI realized in 12–18 months</a:t>
            </a:r>
            <a:r>
              <a:rPr>
                <a:effectLst/>
              </a:rPr>
              <a:t> </a:t>
            </a:r>
            <a:endParaRPr lang="en-US"/>
          </a:p>
        </p:txBody>
      </p:sp>
    </p:spTree>
    <p:extLst>
      <p:ext uri="{BB962C8B-B14F-4D97-AF65-F5344CB8AC3E}">
        <p14:creationId xmlns:p14="http://schemas.microsoft.com/office/powerpoint/2010/main" val="35415500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427FCD1-5612-4E01-BD7A-6CC8A8910038}"/>
              </a:ext>
            </a:extLst>
          </p:cNvPr>
          <p:cNvPicPr>
            <a:picLocks noGrp="1" noChangeAspect="1"/>
          </p:cNvPicPr>
          <p:nvPr>
            <p:ph sz="quarter" idx="15"/>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1C5159BF-0483-62C9-C77E-B78CBEC9DCC8}"/>
              </a:ext>
            </a:extLst>
          </p:cNvPr>
          <p:cNvSpPr>
            <a:spLocks noGrp="1"/>
          </p:cNvSpPr>
          <p:nvPr>
            <p:ph sz="quarter" idx="16"/>
          </p:nvPr>
        </p:nvSpPr>
        <p:spPr>
          <a:xfrm>
            <a:off x="1333500" y="1657350"/>
            <a:ext cx="9525000" cy="2453282"/>
          </a:xfrm>
        </p:spPr>
        <p:txBody>
          <a:bodyPr>
            <a:normAutofit fontScale="85000" lnSpcReduction="10000"/>
          </a:bodyPr>
          <a:lstStyle/>
          <a:p>
            <a:pPr marL="0" marR="0" indent="0" algn="l">
              <a:buNone/>
            </a:pPr>
            <a:r>
              <a:rPr sz="4200" b="0">
                <a:solidFill>
                  <a:srgbClr val="DDA152"/>
                </a:solidFill>
                <a:effectLst/>
                <a:latin typeface="Avenir"/>
              </a:rPr>
              <a:t>"Digital literacy among leaders isn't optional—it's the foundation for transformation and sustained innovation."</a:t>
            </a:r>
            <a:r>
              <a:rPr>
                <a:effectLst/>
              </a:rPr>
              <a:t> </a:t>
            </a:r>
            <a:endParaRPr lang="en-US"/>
          </a:p>
        </p:txBody>
      </p:sp>
      <p:sp>
        <p:nvSpPr>
          <p:cNvPr id="6" name="Slide Number Placeholder 5">
            <a:extLst>
              <a:ext uri="{FF2B5EF4-FFF2-40B4-BE49-F238E27FC236}">
                <a16:creationId xmlns:a16="http://schemas.microsoft.com/office/drawing/2014/main" id="{428D404A-849B-4B67-F150-6E8470910B2B}"/>
              </a:ext>
            </a:extLst>
          </p:cNvPr>
          <p:cNvSpPr>
            <a:spLocks noGrp="1"/>
          </p:cNvSpPr>
          <p:nvPr>
            <p:ph type="sldNum" sz="quarter" idx="12"/>
          </p:nvPr>
        </p:nvSpPr>
        <p:spPr/>
        <p:txBody>
          <a:bodyPr/>
          <a:lstStyle/>
          <a:p>
            <a:fld id="{AEAA3239-9EA4-4A65-A281-97F994456D9F}" type="slidenum">
              <a:rPr lang="en-US" smtClean="0"/>
              <a:t>21</a:t>
            </a:fld>
            <a:endParaRPr lang="en-US" dirty="0"/>
          </a:p>
        </p:txBody>
      </p:sp>
      <p:sp>
        <p:nvSpPr>
          <p:cNvPr id="8" name="TextBox 7">
            <a:extLst>
              <a:ext uri="{FF2B5EF4-FFF2-40B4-BE49-F238E27FC236}">
                <a16:creationId xmlns:a16="http://schemas.microsoft.com/office/drawing/2014/main" id="{598BD283-DAA6-4C1C-81B4-1103F8A77777}"/>
              </a:ext>
            </a:extLst>
          </p:cNvPr>
          <p:cNvSpPr txBox="1"/>
          <p:nvPr/>
        </p:nvSpPr>
        <p:spPr>
          <a:xfrm>
            <a:off x="1333500" y="4438650"/>
            <a:ext cx="9525000" cy="274290"/>
          </a:xfrm>
          <a:prstGeom prst="rect">
            <a:avLst/>
          </a:prstGeom>
          <a:noFill/>
        </p:spPr>
        <p:txBody>
          <a:bodyPr wrap="square" rtlCol="0">
            <a:normAutofit/>
          </a:bodyPr>
          <a:lstStyle/>
          <a:p>
            <a:pPr marL="0" marR="0" algn="r">
              <a:buNone/>
            </a:pPr>
            <a:r>
              <a:rPr sz="1800" b="0">
                <a:solidFill>
                  <a:srgbClr val="DDA152"/>
                </a:solidFill>
                <a:effectLst/>
                <a:latin typeface="Avenir"/>
              </a:rPr>
              <a:t>— Satya Nadella, CEO of Microsoft</a:t>
            </a:r>
            <a:r>
              <a:rPr>
                <a:effectLst/>
              </a:rPr>
              <a:t> </a:t>
            </a:r>
            <a:endParaRPr lang="en-US"/>
          </a:p>
        </p:txBody>
      </p:sp>
    </p:spTree>
    <p:extLst>
      <p:ext uri="{BB962C8B-B14F-4D97-AF65-F5344CB8AC3E}">
        <p14:creationId xmlns:p14="http://schemas.microsoft.com/office/powerpoint/2010/main" val="6060922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5C34D693-4918-497B-A851-B24AA66B16FC}"/>
              </a:ext>
            </a:extLst>
          </p:cNvPr>
          <p:cNvPicPr>
            <a:picLocks noGrp="1" noChangeAspect="1"/>
          </p:cNvPicPr>
          <p:nvPr>
            <p:ph sz="quarter" idx="15"/>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pic>
        <p:nvPicPr>
          <p:cNvPr id="8" name="Content Placeholder 7">
            <a:extLst>
              <a:ext uri="{FF2B5EF4-FFF2-40B4-BE49-F238E27FC236}">
                <a16:creationId xmlns:a16="http://schemas.microsoft.com/office/drawing/2014/main" id="{809DE86A-D89B-45CA-AA02-A5BE767C3B1F}"/>
              </a:ext>
            </a:extLst>
          </p:cNvPr>
          <p:cNvPicPr>
            <a:picLocks noGrp="1" noChangeAspect="1"/>
          </p:cNvPicPr>
          <p:nvPr>
            <p:ph sz="quarter" idx="16"/>
          </p:nvPr>
        </p:nvPicPr>
        <p:blipFill>
          <a:blip r:embed="rId5">
            <a:extLst>
              <a:ext uri="{96DAC541-7B7A-43D3-8B79-37D633B846F1}">
                <asvg:svgBlip xmlns:asvg="http://schemas.microsoft.com/office/drawing/2016/SVG/main" r:embed="rId6"/>
              </a:ext>
            </a:extLst>
          </a:blip>
          <a:stretch>
            <a:fillRect/>
          </a:stretch>
        </p:blipFill>
        <p:spPr>
          <a:xfrm>
            <a:off x="781050" y="2607171"/>
            <a:ext cx="857250" cy="857250"/>
          </a:xfrm>
          <a:prstGeom prst="rect">
            <a:avLst/>
          </a:prstGeom>
        </p:spPr>
      </p:pic>
      <p:sp>
        <p:nvSpPr>
          <p:cNvPr id="6" name="Slide Number Placeholder 5">
            <a:extLst>
              <a:ext uri="{FF2B5EF4-FFF2-40B4-BE49-F238E27FC236}">
                <a16:creationId xmlns:a16="http://schemas.microsoft.com/office/drawing/2014/main" id="{4DDFF19F-1F42-BEE0-49A8-D033DA189F4B}"/>
              </a:ext>
            </a:extLst>
          </p:cNvPr>
          <p:cNvSpPr>
            <a:spLocks noGrp="1"/>
          </p:cNvSpPr>
          <p:nvPr>
            <p:ph type="sldNum" sz="quarter" idx="12"/>
          </p:nvPr>
        </p:nvSpPr>
        <p:spPr/>
        <p:txBody>
          <a:bodyPr/>
          <a:lstStyle/>
          <a:p>
            <a:fld id="{AEAA3239-9EA4-4A65-A281-97F994456D9F}" type="slidenum">
              <a:rPr lang="en-US" smtClean="0"/>
              <a:t>22</a:t>
            </a:fld>
            <a:endParaRPr lang="en-US" dirty="0"/>
          </a:p>
        </p:txBody>
      </p:sp>
      <p:pic>
        <p:nvPicPr>
          <p:cNvPr id="9" name="Graphic 8" descr="A vector illustration icon of interconnected gears and digital nodes, symbolizing AI-powered workflow automation and collaboration, with a transparent background">
            <a:extLst>
              <a:ext uri="{FF2B5EF4-FFF2-40B4-BE49-F238E27FC236}">
                <a16:creationId xmlns:a16="http://schemas.microsoft.com/office/drawing/2014/main" id="{EBE83303-3B72-4B93-B0C3-2FF4AC817BF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85825" y="2711946"/>
            <a:ext cx="647700" cy="647700"/>
          </a:xfrm>
          <a:prstGeom prst="rect">
            <a:avLst/>
          </a:prstGeom>
        </p:spPr>
      </p:pic>
      <p:pic>
        <p:nvPicPr>
          <p:cNvPr id="10" name="Graphic 9">
            <a:extLst>
              <a:ext uri="{FF2B5EF4-FFF2-40B4-BE49-F238E27FC236}">
                <a16:creationId xmlns:a16="http://schemas.microsoft.com/office/drawing/2014/main" id="{72A34F75-8FBA-4ADE-AD47-E45D643A7F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372225" y="2607171"/>
            <a:ext cx="857250" cy="857250"/>
          </a:xfrm>
          <a:prstGeom prst="rect">
            <a:avLst/>
          </a:prstGeom>
        </p:spPr>
      </p:pic>
      <p:pic>
        <p:nvPicPr>
          <p:cNvPr id="11" name="Graphic 10" descr="A minimalist vector icon of two speech bubbles intertwined, symbolizing collaboration and communication, with a transparent background and no overlap">
            <a:extLst>
              <a:ext uri="{FF2B5EF4-FFF2-40B4-BE49-F238E27FC236}">
                <a16:creationId xmlns:a16="http://schemas.microsoft.com/office/drawing/2014/main" id="{5ECAFF2B-7FD6-4180-8A62-1E6FB8770E1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477000" y="2711946"/>
            <a:ext cx="647700" cy="647700"/>
          </a:xfrm>
          <a:prstGeom prst="rect">
            <a:avLst/>
          </a:prstGeom>
        </p:spPr>
      </p:pic>
      <p:pic>
        <p:nvPicPr>
          <p:cNvPr id="12" name="Graphic 11">
            <a:extLst>
              <a:ext uri="{FF2B5EF4-FFF2-40B4-BE49-F238E27FC236}">
                <a16:creationId xmlns:a16="http://schemas.microsoft.com/office/drawing/2014/main" id="{C96A5C0A-9857-4840-A54A-7B3EA1C84D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81050" y="4875311"/>
            <a:ext cx="857250" cy="857250"/>
          </a:xfrm>
          <a:prstGeom prst="rect">
            <a:avLst/>
          </a:prstGeom>
        </p:spPr>
      </p:pic>
      <p:pic>
        <p:nvPicPr>
          <p:cNvPr id="13" name="Graphic 12" descr="A minimalist vector icon of a bar chart with an upward arrow, symbolizing data-driven decisions and agility, with a transparent background and no overlap">
            <a:extLst>
              <a:ext uri="{FF2B5EF4-FFF2-40B4-BE49-F238E27FC236}">
                <a16:creationId xmlns:a16="http://schemas.microsoft.com/office/drawing/2014/main" id="{283A128D-6241-4703-B998-2CF5708E828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85825" y="4980086"/>
            <a:ext cx="647700" cy="647700"/>
          </a:xfrm>
          <a:prstGeom prst="rect">
            <a:avLst/>
          </a:prstGeom>
        </p:spPr>
      </p:pic>
      <p:pic>
        <p:nvPicPr>
          <p:cNvPr id="14" name="Graphic 13">
            <a:extLst>
              <a:ext uri="{FF2B5EF4-FFF2-40B4-BE49-F238E27FC236}">
                <a16:creationId xmlns:a16="http://schemas.microsoft.com/office/drawing/2014/main" id="{4763C587-1FFB-48B8-99C9-B6AE35EF6D5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372225" y="4875311"/>
            <a:ext cx="857250" cy="857250"/>
          </a:xfrm>
          <a:prstGeom prst="rect">
            <a:avLst/>
          </a:prstGeom>
        </p:spPr>
      </p:pic>
      <p:pic>
        <p:nvPicPr>
          <p:cNvPr id="15" name="Graphic 14" descr="A minimalist vector icon of a shield with a keyhole, representing risks, data privacy, and security, with a transparent background and no overlap">
            <a:extLst>
              <a:ext uri="{FF2B5EF4-FFF2-40B4-BE49-F238E27FC236}">
                <a16:creationId xmlns:a16="http://schemas.microsoft.com/office/drawing/2014/main" id="{532D68BB-DC14-49E3-9E34-619A40AA47D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6477000" y="4980086"/>
            <a:ext cx="647700" cy="647700"/>
          </a:xfrm>
          <a:prstGeom prst="rect">
            <a:avLst/>
          </a:prstGeom>
        </p:spPr>
      </p:pic>
      <p:sp>
        <p:nvSpPr>
          <p:cNvPr id="16" name="TextBox 15">
            <a:extLst>
              <a:ext uri="{FF2B5EF4-FFF2-40B4-BE49-F238E27FC236}">
                <a16:creationId xmlns:a16="http://schemas.microsoft.com/office/drawing/2014/main" id="{05D7016B-B42A-4D4D-92D9-58E4A9FA38AC}"/>
              </a:ext>
            </a:extLst>
          </p:cNvPr>
          <p:cNvSpPr txBox="1"/>
          <p:nvPr/>
        </p:nvSpPr>
        <p:spPr>
          <a:xfrm>
            <a:off x="619125" y="1038225"/>
            <a:ext cx="10972800" cy="1005780"/>
          </a:xfrm>
          <a:prstGeom prst="rect">
            <a:avLst/>
          </a:prstGeom>
          <a:noFill/>
        </p:spPr>
        <p:txBody>
          <a:bodyPr wrap="square" rtlCol="0">
            <a:normAutofit/>
          </a:bodyPr>
          <a:lstStyle/>
          <a:p>
            <a:pPr marL="0" algn="l">
              <a:buNone/>
            </a:pPr>
            <a:r>
              <a:rPr sz="3600" b="0">
                <a:solidFill>
                  <a:srgbClr val="000000"/>
                </a:solidFill>
                <a:effectLst/>
                <a:latin typeface="Mongolian Baiti" panose="03000500000000000000" pitchFamily="66" charset="0"/>
              </a:rPr>
              <a:t>Enhancing Efficiency, Collaboration, and Data-Driven Decisions</a:t>
            </a:r>
            <a:r>
              <a:rPr>
                <a:effectLst/>
              </a:rPr>
              <a:t> </a:t>
            </a:r>
            <a:endParaRPr lang="en-US"/>
          </a:p>
        </p:txBody>
      </p:sp>
      <p:sp>
        <p:nvSpPr>
          <p:cNvPr id="17" name="TextBox 16">
            <a:extLst>
              <a:ext uri="{FF2B5EF4-FFF2-40B4-BE49-F238E27FC236}">
                <a16:creationId xmlns:a16="http://schemas.microsoft.com/office/drawing/2014/main" id="{0CA1605F-07E8-4E57-8A57-D4F66F8841A1}"/>
              </a:ext>
            </a:extLst>
          </p:cNvPr>
          <p:cNvSpPr txBox="1"/>
          <p:nvPr/>
        </p:nvSpPr>
        <p:spPr>
          <a:xfrm>
            <a:off x="1866900" y="2692896"/>
            <a:ext cx="3810000" cy="1114127"/>
          </a:xfrm>
          <a:prstGeom prst="rect">
            <a:avLst/>
          </a:prstGeom>
          <a:noFill/>
        </p:spPr>
        <p:txBody>
          <a:bodyPr wrap="square" rtlCol="0">
            <a:normAutofit/>
          </a:bodyPr>
          <a:lstStyle/>
          <a:p>
            <a:pPr marL="0" algn="l">
              <a:buNone/>
            </a:pPr>
            <a:r>
              <a:rPr sz="1575" b="1">
                <a:solidFill>
                  <a:srgbClr val="000000"/>
                </a:solidFill>
                <a:effectLst/>
                <a:latin typeface="Avenir"/>
              </a:rPr>
              <a:t>Efficiency Gains</a:t>
            </a:r>
            <a:r>
              <a:rPr>
                <a:effectLst/>
              </a:rPr>
              <a:t> </a:t>
            </a:r>
          </a:p>
          <a:p>
            <a:pPr marL="0" algn="l">
              <a:spcBef>
                <a:spcPts val="900"/>
              </a:spcBef>
              <a:buNone/>
            </a:pPr>
            <a:r>
              <a:rPr sz="1425" b="0">
                <a:solidFill>
                  <a:srgbClr val="000000"/>
                </a:solidFill>
                <a:effectLst/>
                <a:latin typeface="Avenir"/>
              </a:rPr>
              <a:t>AI automates repetitive tasks, freeing time for strategic work and reducing operational bottlenecks.</a:t>
            </a:r>
            <a:r>
              <a:rPr>
                <a:effectLst/>
              </a:rPr>
              <a:t> </a:t>
            </a:r>
            <a:endParaRPr lang="en-US"/>
          </a:p>
        </p:txBody>
      </p:sp>
      <p:sp>
        <p:nvSpPr>
          <p:cNvPr id="18" name="TextBox 17">
            <a:extLst>
              <a:ext uri="{FF2B5EF4-FFF2-40B4-BE49-F238E27FC236}">
                <a16:creationId xmlns:a16="http://schemas.microsoft.com/office/drawing/2014/main" id="{BBD92742-329C-4A75-B508-F1EAFCF0EBD2}"/>
              </a:ext>
            </a:extLst>
          </p:cNvPr>
          <p:cNvSpPr txBox="1"/>
          <p:nvPr/>
        </p:nvSpPr>
        <p:spPr>
          <a:xfrm>
            <a:off x="7458075" y="2692896"/>
            <a:ext cx="3810000" cy="1114127"/>
          </a:xfrm>
          <a:prstGeom prst="rect">
            <a:avLst/>
          </a:prstGeom>
          <a:noFill/>
        </p:spPr>
        <p:txBody>
          <a:bodyPr wrap="square" rtlCol="0">
            <a:normAutofit/>
          </a:bodyPr>
          <a:lstStyle/>
          <a:p>
            <a:pPr marL="0" algn="l">
              <a:buNone/>
            </a:pPr>
            <a:r>
              <a:rPr sz="1575" b="1">
                <a:solidFill>
                  <a:srgbClr val="000000"/>
                </a:solidFill>
                <a:effectLst/>
                <a:latin typeface="Avenir"/>
              </a:rPr>
              <a:t>Collaboration Boost</a:t>
            </a:r>
            <a:r>
              <a:rPr>
                <a:effectLst/>
              </a:rPr>
              <a:t> </a:t>
            </a:r>
          </a:p>
          <a:p>
            <a:pPr marL="0" algn="l">
              <a:spcBef>
                <a:spcPts val="900"/>
              </a:spcBef>
              <a:buNone/>
            </a:pPr>
            <a:r>
              <a:rPr sz="1425" b="0">
                <a:solidFill>
                  <a:srgbClr val="000000"/>
                </a:solidFill>
                <a:effectLst/>
                <a:latin typeface="Avenir"/>
              </a:rPr>
              <a:t>Collaboration tools enable seamless cross‑team communication, breaking silos and accelerating delivery.</a:t>
            </a:r>
            <a:r>
              <a:rPr>
                <a:effectLst/>
              </a:rPr>
              <a:t> </a:t>
            </a:r>
            <a:endParaRPr lang="en-US"/>
          </a:p>
        </p:txBody>
      </p:sp>
      <p:sp>
        <p:nvSpPr>
          <p:cNvPr id="19" name="TextBox 18">
            <a:extLst>
              <a:ext uri="{FF2B5EF4-FFF2-40B4-BE49-F238E27FC236}">
                <a16:creationId xmlns:a16="http://schemas.microsoft.com/office/drawing/2014/main" id="{343C767B-E6D6-4B2E-A9AB-F68F98B6198F}"/>
              </a:ext>
            </a:extLst>
          </p:cNvPr>
          <p:cNvSpPr txBox="1"/>
          <p:nvPr/>
        </p:nvSpPr>
        <p:spPr>
          <a:xfrm>
            <a:off x="1866900" y="4961036"/>
            <a:ext cx="3810000" cy="1114127"/>
          </a:xfrm>
          <a:prstGeom prst="rect">
            <a:avLst/>
          </a:prstGeom>
          <a:noFill/>
        </p:spPr>
        <p:txBody>
          <a:bodyPr wrap="square" rtlCol="0">
            <a:normAutofit/>
          </a:bodyPr>
          <a:lstStyle/>
          <a:p>
            <a:pPr marL="0" algn="l">
              <a:buNone/>
            </a:pPr>
            <a:r>
              <a:rPr sz="1575" b="1">
                <a:solidFill>
                  <a:srgbClr val="000000"/>
                </a:solidFill>
                <a:effectLst/>
                <a:latin typeface="Avenir"/>
              </a:rPr>
              <a:t>Data-Driven Decisions</a:t>
            </a:r>
            <a:r>
              <a:rPr>
                <a:effectLst/>
              </a:rPr>
              <a:t> </a:t>
            </a:r>
          </a:p>
          <a:p>
            <a:pPr marL="0" algn="l">
              <a:spcBef>
                <a:spcPts val="900"/>
              </a:spcBef>
              <a:buNone/>
            </a:pPr>
            <a:r>
              <a:rPr sz="1425" b="0">
                <a:solidFill>
                  <a:srgbClr val="000000"/>
                </a:solidFill>
                <a:effectLst/>
                <a:latin typeface="Avenir"/>
              </a:rPr>
              <a:t>Real-time analytics empower evidence-based choices, boosting profitability and agility.</a:t>
            </a:r>
            <a:r>
              <a:rPr>
                <a:effectLst/>
              </a:rPr>
              <a:t> </a:t>
            </a:r>
            <a:endParaRPr lang="en-US"/>
          </a:p>
        </p:txBody>
      </p:sp>
      <p:sp>
        <p:nvSpPr>
          <p:cNvPr id="20" name="TextBox 19">
            <a:extLst>
              <a:ext uri="{FF2B5EF4-FFF2-40B4-BE49-F238E27FC236}">
                <a16:creationId xmlns:a16="http://schemas.microsoft.com/office/drawing/2014/main" id="{533686D8-2CD9-4E9F-85E6-799FFA1AE1CC}"/>
              </a:ext>
            </a:extLst>
          </p:cNvPr>
          <p:cNvSpPr txBox="1"/>
          <p:nvPr/>
        </p:nvSpPr>
        <p:spPr>
          <a:xfrm>
            <a:off x="7458075" y="4961036"/>
            <a:ext cx="3810000" cy="1114127"/>
          </a:xfrm>
          <a:prstGeom prst="rect">
            <a:avLst/>
          </a:prstGeom>
          <a:noFill/>
        </p:spPr>
        <p:txBody>
          <a:bodyPr wrap="square" rtlCol="0">
            <a:normAutofit/>
          </a:bodyPr>
          <a:lstStyle/>
          <a:p>
            <a:pPr marL="0" algn="l">
              <a:buNone/>
            </a:pPr>
            <a:r>
              <a:rPr sz="1575" b="1">
                <a:solidFill>
                  <a:srgbClr val="000000"/>
                </a:solidFill>
                <a:effectLst/>
                <a:latin typeface="Avenir"/>
              </a:rPr>
              <a:t>Risks &amp; Challenges</a:t>
            </a:r>
            <a:r>
              <a:rPr>
                <a:effectLst/>
              </a:rPr>
              <a:t> </a:t>
            </a:r>
          </a:p>
          <a:p>
            <a:pPr marL="0" algn="l">
              <a:spcBef>
                <a:spcPts val="900"/>
              </a:spcBef>
              <a:buNone/>
            </a:pPr>
            <a:r>
              <a:rPr sz="1425" b="0">
                <a:solidFill>
                  <a:srgbClr val="000000"/>
                </a:solidFill>
                <a:effectLst/>
                <a:latin typeface="Avenir"/>
              </a:rPr>
              <a:t>Data privacy concerns, change management hurdles, and ongoing training needs.</a:t>
            </a:r>
            <a:r>
              <a:rPr>
                <a:effectLst/>
              </a:rPr>
              <a:t> </a:t>
            </a:r>
            <a:endParaRPr lang="en-US"/>
          </a:p>
        </p:txBody>
      </p:sp>
    </p:spTree>
    <p:extLst>
      <p:ext uri="{BB962C8B-B14F-4D97-AF65-F5344CB8AC3E}">
        <p14:creationId xmlns:p14="http://schemas.microsoft.com/office/powerpoint/2010/main" val="12319486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C7CAC514-3AFB-4590-B75C-102ADD81D17D}"/>
              </a:ext>
            </a:extLst>
          </p:cNvPr>
          <p:cNvPicPr>
            <a:picLocks noGrp="1" noChangeAspect="1"/>
          </p:cNvPicPr>
          <p:nvPr>
            <p:ph sz="quarter" idx="15"/>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78A6450D-6ADF-E640-5442-0A7AE2E43F9D}"/>
              </a:ext>
            </a:extLst>
          </p:cNvPr>
          <p:cNvSpPr>
            <a:spLocks noGrp="1"/>
          </p:cNvSpPr>
          <p:nvPr>
            <p:ph sz="quarter" idx="16"/>
          </p:nvPr>
        </p:nvSpPr>
        <p:spPr>
          <a:xfrm>
            <a:off x="733425" y="1019175"/>
            <a:ext cx="10953750" cy="1340941"/>
          </a:xfrm>
        </p:spPr>
        <p:txBody>
          <a:bodyPr/>
          <a:lstStyle/>
          <a:p>
            <a:pPr marL="0" indent="0" algn="l">
              <a:spcBef>
                <a:spcPts val="450"/>
              </a:spcBef>
              <a:buNone/>
            </a:pPr>
            <a:r>
              <a:rPr sz="4800">
                <a:solidFill>
                  <a:srgbClr val="000000"/>
                </a:solidFill>
                <a:effectLst/>
                <a:latin typeface="Mongolian Baiti" panose="03000500000000000000" pitchFamily="66" charset="0"/>
              </a:rPr>
              <a:t>Conclusion: Driving Manufacturing Excellence</a:t>
            </a:r>
            <a:r>
              <a:rPr>
                <a:effectLst/>
              </a:rPr>
              <a:t> </a:t>
            </a:r>
            <a:endParaRPr lang="en-US"/>
          </a:p>
        </p:txBody>
      </p:sp>
      <p:sp>
        <p:nvSpPr>
          <p:cNvPr id="6" name="Slide Number Placeholder 5">
            <a:extLst>
              <a:ext uri="{FF2B5EF4-FFF2-40B4-BE49-F238E27FC236}">
                <a16:creationId xmlns:a16="http://schemas.microsoft.com/office/drawing/2014/main" id="{55383174-035B-B817-7943-F5E13893027F}"/>
              </a:ext>
            </a:extLst>
          </p:cNvPr>
          <p:cNvSpPr>
            <a:spLocks noGrp="1"/>
          </p:cNvSpPr>
          <p:nvPr>
            <p:ph type="sldNum" sz="quarter" idx="12"/>
          </p:nvPr>
        </p:nvSpPr>
        <p:spPr/>
        <p:txBody>
          <a:bodyPr/>
          <a:lstStyle/>
          <a:p>
            <a:fld id="{AEAA3239-9EA4-4A65-A281-97F994456D9F}" type="slidenum">
              <a:rPr lang="en-US" smtClean="0"/>
              <a:t>23</a:t>
            </a:fld>
            <a:endParaRPr lang="en-US" dirty="0"/>
          </a:p>
        </p:txBody>
      </p:sp>
      <p:sp>
        <p:nvSpPr>
          <p:cNvPr id="8" name="TextBox 7">
            <a:extLst>
              <a:ext uri="{FF2B5EF4-FFF2-40B4-BE49-F238E27FC236}">
                <a16:creationId xmlns:a16="http://schemas.microsoft.com/office/drawing/2014/main" id="{9ECD6AE7-3284-4DC0-A49D-CBCFDA06B23D}"/>
              </a:ext>
            </a:extLst>
          </p:cNvPr>
          <p:cNvSpPr txBox="1"/>
          <p:nvPr/>
        </p:nvSpPr>
        <p:spPr>
          <a:xfrm>
            <a:off x="733425" y="3647182"/>
            <a:ext cx="2524125" cy="1752302"/>
          </a:xfrm>
          <a:prstGeom prst="rect">
            <a:avLst/>
          </a:prstGeom>
          <a:noFill/>
        </p:spPr>
        <p:txBody>
          <a:bodyPr wrap="square" rtlCol="0">
            <a:normAutofit/>
          </a:bodyPr>
          <a:lstStyle/>
          <a:p>
            <a:pPr marL="0" algn="l">
              <a:spcBef>
                <a:spcPts val="1350"/>
              </a:spcBef>
              <a:buNone/>
            </a:pPr>
            <a:r>
              <a:rPr sz="1800" b="1">
                <a:solidFill>
                  <a:srgbClr val="000000"/>
                </a:solidFill>
                <a:effectLst/>
                <a:latin typeface="Mongolian Baiti" panose="03000500000000000000" pitchFamily="66" charset="0"/>
              </a:rPr>
              <a:t>Productivity &amp; Collaboration</a:t>
            </a:r>
            <a:r>
              <a:rPr>
                <a:effectLst/>
              </a:rPr>
              <a:t> </a:t>
            </a:r>
          </a:p>
          <a:p>
            <a:pPr marL="0" algn="l">
              <a:spcBef>
                <a:spcPts val="1500"/>
              </a:spcBef>
              <a:buNone/>
            </a:pPr>
            <a:r>
              <a:rPr sz="1425" b="0">
                <a:solidFill>
                  <a:srgbClr val="000000"/>
                </a:solidFill>
                <a:effectLst/>
                <a:latin typeface="Avenir"/>
              </a:rPr>
              <a:t>Copilot and Office 365 streamline work and strengthen cross-team alignment.</a:t>
            </a:r>
            <a:r>
              <a:rPr>
                <a:effectLst/>
              </a:rPr>
              <a:t> </a:t>
            </a:r>
            <a:endParaRPr lang="en-US"/>
          </a:p>
        </p:txBody>
      </p:sp>
      <p:sp>
        <p:nvSpPr>
          <p:cNvPr id="9" name="TextBox 8">
            <a:extLst>
              <a:ext uri="{FF2B5EF4-FFF2-40B4-BE49-F238E27FC236}">
                <a16:creationId xmlns:a16="http://schemas.microsoft.com/office/drawing/2014/main" id="{A36F4502-135C-4122-9AB4-A52FEBB5C6A3}"/>
              </a:ext>
            </a:extLst>
          </p:cNvPr>
          <p:cNvSpPr txBox="1"/>
          <p:nvPr/>
        </p:nvSpPr>
        <p:spPr>
          <a:xfrm>
            <a:off x="3543300" y="3647182"/>
            <a:ext cx="2524125" cy="1478012"/>
          </a:xfrm>
          <a:prstGeom prst="rect">
            <a:avLst/>
          </a:prstGeom>
          <a:noFill/>
        </p:spPr>
        <p:txBody>
          <a:bodyPr wrap="square" rtlCol="0">
            <a:normAutofit/>
          </a:bodyPr>
          <a:lstStyle/>
          <a:p>
            <a:pPr marL="0" algn="l">
              <a:spcBef>
                <a:spcPts val="1350"/>
              </a:spcBef>
              <a:buNone/>
            </a:pPr>
            <a:r>
              <a:rPr sz="1800" b="1">
                <a:solidFill>
                  <a:srgbClr val="000000"/>
                </a:solidFill>
                <a:effectLst/>
                <a:latin typeface="Mongolian Baiti" panose="03000500000000000000" pitchFamily="66" charset="0"/>
              </a:rPr>
              <a:t>Data‑Driven Decisions</a:t>
            </a:r>
            <a:r>
              <a:rPr>
                <a:effectLst/>
              </a:rPr>
              <a:t> </a:t>
            </a:r>
          </a:p>
          <a:p>
            <a:pPr marL="0" algn="l">
              <a:spcBef>
                <a:spcPts val="1500"/>
              </a:spcBef>
              <a:buNone/>
            </a:pPr>
            <a:r>
              <a:rPr sz="1425" b="0">
                <a:solidFill>
                  <a:srgbClr val="000000"/>
                </a:solidFill>
                <a:effectLst/>
                <a:latin typeface="Avenir"/>
              </a:rPr>
              <a:t>Insights accelerate informed choices and operational responsiveness.</a:t>
            </a:r>
            <a:r>
              <a:rPr>
                <a:effectLst/>
              </a:rPr>
              <a:t> </a:t>
            </a:r>
            <a:endParaRPr lang="en-US"/>
          </a:p>
        </p:txBody>
      </p:sp>
      <p:sp>
        <p:nvSpPr>
          <p:cNvPr id="10" name="TextBox 9">
            <a:extLst>
              <a:ext uri="{FF2B5EF4-FFF2-40B4-BE49-F238E27FC236}">
                <a16:creationId xmlns:a16="http://schemas.microsoft.com/office/drawing/2014/main" id="{B813A752-52BB-45AF-AAC4-F928A13F7818}"/>
              </a:ext>
            </a:extLst>
          </p:cNvPr>
          <p:cNvSpPr txBox="1"/>
          <p:nvPr/>
        </p:nvSpPr>
        <p:spPr>
          <a:xfrm>
            <a:off x="6353175" y="3647182"/>
            <a:ext cx="2524125" cy="1498996"/>
          </a:xfrm>
          <a:prstGeom prst="rect">
            <a:avLst/>
          </a:prstGeom>
          <a:noFill/>
        </p:spPr>
        <p:txBody>
          <a:bodyPr wrap="square" rtlCol="0">
            <a:normAutofit/>
          </a:bodyPr>
          <a:lstStyle/>
          <a:p>
            <a:pPr marL="0" algn="l">
              <a:spcBef>
                <a:spcPts val="1350"/>
              </a:spcBef>
              <a:buNone/>
            </a:pPr>
            <a:r>
              <a:rPr sz="1800" b="1">
                <a:solidFill>
                  <a:srgbClr val="000000"/>
                </a:solidFill>
                <a:effectLst/>
                <a:latin typeface="Mongolian Baiti" panose="03000500000000000000" pitchFamily="66" charset="0"/>
              </a:rPr>
              <a:t>Tailored Training &amp; Adoption</a:t>
            </a:r>
            <a:r>
              <a:rPr>
                <a:effectLst/>
              </a:rPr>
              <a:t> </a:t>
            </a:r>
          </a:p>
          <a:p>
            <a:pPr marL="0" algn="l">
              <a:spcBef>
                <a:spcPts val="1500"/>
              </a:spcBef>
              <a:buNone/>
            </a:pPr>
            <a:r>
              <a:rPr sz="1425" b="0">
                <a:solidFill>
                  <a:srgbClr val="000000"/>
                </a:solidFill>
                <a:effectLst/>
                <a:latin typeface="Avenir"/>
              </a:rPr>
              <a:t>Role‑based enablement builds digital literacy and sustained usage.</a:t>
            </a:r>
            <a:r>
              <a:rPr>
                <a:effectLst/>
              </a:rPr>
              <a:t> </a:t>
            </a:r>
            <a:endParaRPr lang="en-US"/>
          </a:p>
        </p:txBody>
      </p:sp>
      <p:sp>
        <p:nvSpPr>
          <p:cNvPr id="11" name="TextBox 10">
            <a:extLst>
              <a:ext uri="{FF2B5EF4-FFF2-40B4-BE49-F238E27FC236}">
                <a16:creationId xmlns:a16="http://schemas.microsoft.com/office/drawing/2014/main" id="{E2C5C41C-E13C-4FDF-A605-196348D6B971}"/>
              </a:ext>
            </a:extLst>
          </p:cNvPr>
          <p:cNvSpPr txBox="1"/>
          <p:nvPr/>
        </p:nvSpPr>
        <p:spPr>
          <a:xfrm>
            <a:off x="9163050" y="3647182"/>
            <a:ext cx="2524125" cy="1224706"/>
          </a:xfrm>
          <a:prstGeom prst="rect">
            <a:avLst/>
          </a:prstGeom>
          <a:noFill/>
        </p:spPr>
        <p:txBody>
          <a:bodyPr wrap="square" rtlCol="0">
            <a:normAutofit/>
          </a:bodyPr>
          <a:lstStyle/>
          <a:p>
            <a:pPr marL="0" algn="l">
              <a:spcBef>
                <a:spcPts val="1350"/>
              </a:spcBef>
              <a:buNone/>
            </a:pPr>
            <a:r>
              <a:rPr sz="1800" b="1">
                <a:solidFill>
                  <a:srgbClr val="000000"/>
                </a:solidFill>
                <a:effectLst/>
                <a:latin typeface="Mongolian Baiti" panose="03000500000000000000" pitchFamily="66" charset="0"/>
              </a:rPr>
              <a:t>Competitive Advantage</a:t>
            </a:r>
            <a:r>
              <a:rPr>
                <a:effectLst/>
              </a:rPr>
              <a:t> </a:t>
            </a:r>
          </a:p>
          <a:p>
            <a:pPr marL="0" algn="l">
              <a:spcBef>
                <a:spcPts val="1500"/>
              </a:spcBef>
              <a:buNone/>
            </a:pPr>
            <a:r>
              <a:rPr sz="1425" b="0">
                <a:solidFill>
                  <a:srgbClr val="000000"/>
                </a:solidFill>
                <a:effectLst/>
                <a:latin typeface="Avenir"/>
              </a:rPr>
              <a:t>Digital tools help overcome challenges and elevate performance.</a:t>
            </a:r>
            <a:r>
              <a:rPr>
                <a:effectLst/>
              </a:rPr>
              <a:t> </a:t>
            </a:r>
            <a:endParaRPr lang="en-US"/>
          </a:p>
        </p:txBody>
      </p:sp>
    </p:spTree>
    <p:extLst>
      <p:ext uri="{BB962C8B-B14F-4D97-AF65-F5344CB8AC3E}">
        <p14:creationId xmlns:p14="http://schemas.microsoft.com/office/powerpoint/2010/main" val="15625918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D4607619-C063-4AA4-89AE-BF388689FECE}"/>
              </a:ext>
            </a:extLst>
          </p:cNvPr>
          <p:cNvPicPr>
            <a:picLocks noGrp="1" noChangeAspect="1"/>
          </p:cNvPicPr>
          <p:nvPr>
            <p:ph sz="quarter" idx="15"/>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EA0DD0CB-F806-C3CE-0B37-48B30F9DE136}"/>
              </a:ext>
            </a:extLst>
          </p:cNvPr>
          <p:cNvSpPr>
            <a:spLocks noGrp="1"/>
          </p:cNvSpPr>
          <p:nvPr>
            <p:ph sz="quarter" idx="16"/>
          </p:nvPr>
        </p:nvSpPr>
        <p:spPr>
          <a:xfrm>
            <a:off x="828675" y="2400300"/>
            <a:ext cx="10534650" cy="3629025"/>
          </a:xfrm>
        </p:spPr>
        <p:txBody>
          <a:bodyPr>
            <a:normAutofit fontScale="62500" lnSpcReduction="20000"/>
          </a:bodyPr>
          <a:lstStyle/>
          <a:p>
            <a:pPr marL="0" marR="0" indent="0" algn="l" fontAlgn="b">
              <a:buNone/>
            </a:pPr>
            <a:r>
              <a:rPr sz="8250">
                <a:solidFill>
                  <a:srgbClr val="000000"/>
                </a:solidFill>
                <a:effectLst/>
                <a:latin typeface="Mongolian Baiti" panose="03000500000000000000" pitchFamily="66" charset="0"/>
              </a:rPr>
              <a:t>Digital Transformation in Modern Manufacturing</a:t>
            </a:r>
            <a:r>
              <a:rPr>
                <a:effectLst/>
              </a:rPr>
              <a:t> </a:t>
            </a:r>
            <a:endParaRPr lang="en-US"/>
          </a:p>
        </p:txBody>
      </p:sp>
      <p:sp>
        <p:nvSpPr>
          <p:cNvPr id="6" name="Slide Number Placeholder 5">
            <a:extLst>
              <a:ext uri="{FF2B5EF4-FFF2-40B4-BE49-F238E27FC236}">
                <a16:creationId xmlns:a16="http://schemas.microsoft.com/office/drawing/2014/main" id="{FC5D33FB-F0A0-3112-3CBF-E8F4FF8297D9}"/>
              </a:ext>
            </a:extLst>
          </p:cNvPr>
          <p:cNvSpPr>
            <a:spLocks noGrp="1"/>
          </p:cNvSpPr>
          <p:nvPr>
            <p:ph type="sldNum" sz="quarter" idx="12"/>
          </p:nvPr>
        </p:nvSpPr>
        <p:spPr/>
        <p:txBody>
          <a:bodyPr/>
          <a:lstStyle/>
          <a:p>
            <a:fld id="{AEAA3239-9EA4-4A65-A281-97F994456D9F}" type="slidenum">
              <a:rPr lang="en-US" smtClean="0"/>
              <a:t>3</a:t>
            </a:fld>
            <a:endParaRPr lang="en-US" dirty="0"/>
          </a:p>
        </p:txBody>
      </p:sp>
    </p:spTree>
    <p:extLst>
      <p:ext uri="{BB962C8B-B14F-4D97-AF65-F5344CB8AC3E}">
        <p14:creationId xmlns:p14="http://schemas.microsoft.com/office/powerpoint/2010/main" val="4258011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6EF90DAF-E070-4F2C-983B-34F7524ACBE2}"/>
              </a:ext>
            </a:extLst>
          </p:cNvPr>
          <p:cNvPicPr>
            <a:picLocks noGrp="1" noChangeAspect="1"/>
          </p:cNvPicPr>
          <p:nvPr>
            <p:ph sz="quarter" idx="15"/>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pic>
        <p:nvPicPr>
          <p:cNvPr id="8" name="Content Placeholder 7" descr="A detailed scene showing a modern manufacturing facility with visible signs of supply chain disruption—such as empty shelves, delayed shipments, and stressed workers. The composition should also include elements representing workforce skill gaps, like a technician consulting a manual or a supervisor training new staff. The overall mood should convey complexity and challenge, with a premium, professional aesthetic. No visible or implied text, letters, or words should appear anywhere in the image">
            <a:extLst>
              <a:ext uri="{FF2B5EF4-FFF2-40B4-BE49-F238E27FC236}">
                <a16:creationId xmlns:a16="http://schemas.microsoft.com/office/drawing/2014/main" id="{F34BBFD9-B244-4591-B1E2-5164D736506A}"/>
              </a:ext>
            </a:extLst>
          </p:cNvPr>
          <p:cNvPicPr>
            <a:picLocks noGrp="1" noChangeAspect="1"/>
          </p:cNvPicPr>
          <p:nvPr>
            <p:ph sz="quarter" idx="16"/>
          </p:nvPr>
        </p:nvPicPr>
        <p:blipFill>
          <a:blip r:embed="rId5">
            <a:extLst>
              <a:ext uri="{96DAC541-7B7A-43D3-8B79-37D633B846F1}">
                <asvg:svgBlip xmlns:asvg="http://schemas.microsoft.com/office/drawing/2016/SVG/main" r:embed="rId6"/>
              </a:ext>
            </a:extLst>
          </a:blip>
          <a:stretch>
            <a:fillRect/>
          </a:stretch>
        </p:blipFill>
        <p:spPr>
          <a:xfrm>
            <a:off x="0" y="0"/>
            <a:ext cx="6858000" cy="6858000"/>
          </a:xfrm>
          <a:prstGeom prst="rect">
            <a:avLst/>
          </a:prstGeom>
        </p:spPr>
      </p:pic>
      <p:sp>
        <p:nvSpPr>
          <p:cNvPr id="6" name="Slide Number Placeholder 5">
            <a:extLst>
              <a:ext uri="{FF2B5EF4-FFF2-40B4-BE49-F238E27FC236}">
                <a16:creationId xmlns:a16="http://schemas.microsoft.com/office/drawing/2014/main" id="{31C1947D-60D2-648C-03BB-09DE19C4744C}"/>
              </a:ext>
            </a:extLst>
          </p:cNvPr>
          <p:cNvSpPr>
            <a:spLocks noGrp="1"/>
          </p:cNvSpPr>
          <p:nvPr>
            <p:ph type="sldNum" sz="quarter" idx="12"/>
          </p:nvPr>
        </p:nvSpPr>
        <p:spPr/>
        <p:txBody>
          <a:bodyPr/>
          <a:lstStyle/>
          <a:p>
            <a:fld id="{AEAA3239-9EA4-4A65-A281-97F994456D9F}" type="slidenum">
              <a:rPr lang="en-US" smtClean="0"/>
              <a:t>4</a:t>
            </a:fld>
            <a:endParaRPr lang="en-US" dirty="0"/>
          </a:p>
        </p:txBody>
      </p:sp>
      <p:sp>
        <p:nvSpPr>
          <p:cNvPr id="9" name="TextBox 8">
            <a:extLst>
              <a:ext uri="{FF2B5EF4-FFF2-40B4-BE49-F238E27FC236}">
                <a16:creationId xmlns:a16="http://schemas.microsoft.com/office/drawing/2014/main" id="{8E947195-96E0-4106-83A6-9A31AD4E09F4}"/>
              </a:ext>
            </a:extLst>
          </p:cNvPr>
          <p:cNvSpPr txBox="1"/>
          <p:nvPr/>
        </p:nvSpPr>
        <p:spPr>
          <a:xfrm>
            <a:off x="7200900" y="581025"/>
            <a:ext cx="4391025" cy="2011560"/>
          </a:xfrm>
          <a:prstGeom prst="rect">
            <a:avLst/>
          </a:prstGeom>
          <a:noFill/>
        </p:spPr>
        <p:txBody>
          <a:bodyPr wrap="square" rtlCol="0">
            <a:normAutofit/>
          </a:bodyPr>
          <a:lstStyle/>
          <a:p>
            <a:pPr marL="0" algn="l">
              <a:buNone/>
            </a:pPr>
            <a:r>
              <a:rPr sz="3600">
                <a:solidFill>
                  <a:srgbClr val="000000"/>
                </a:solidFill>
                <a:effectLst/>
                <a:latin typeface="Mongolian Baiti" panose="03000500000000000000" pitchFamily="66" charset="0"/>
              </a:rPr>
              <a:t>Challenges in the Evolving Manufacturing Landscape</a:t>
            </a:r>
            <a:r>
              <a:rPr>
                <a:effectLst/>
              </a:rPr>
              <a:t> </a:t>
            </a:r>
            <a:endParaRPr lang="en-US"/>
          </a:p>
        </p:txBody>
      </p:sp>
      <p:sp>
        <p:nvSpPr>
          <p:cNvPr id="10" name="TextBox 9">
            <a:extLst>
              <a:ext uri="{FF2B5EF4-FFF2-40B4-BE49-F238E27FC236}">
                <a16:creationId xmlns:a16="http://schemas.microsoft.com/office/drawing/2014/main" id="{3A7389F2-36FB-44AB-8774-003EED406766}"/>
              </a:ext>
            </a:extLst>
          </p:cNvPr>
          <p:cNvSpPr txBox="1"/>
          <p:nvPr/>
        </p:nvSpPr>
        <p:spPr>
          <a:xfrm>
            <a:off x="7200900" y="2935485"/>
            <a:ext cx="4391025" cy="228600"/>
          </a:xfrm>
          <a:prstGeom prst="rect">
            <a:avLst/>
          </a:prstGeom>
          <a:noFill/>
        </p:spPr>
        <p:txBody>
          <a:bodyPr wrap="square" rtlCol="0">
            <a:normAutofit/>
          </a:bodyPr>
          <a:lstStyle/>
          <a:p>
            <a:pPr marL="0" algn="l">
              <a:buNone/>
            </a:pPr>
            <a:r>
              <a:rPr sz="1500" b="1">
                <a:solidFill>
                  <a:srgbClr val="000000"/>
                </a:solidFill>
                <a:effectLst/>
                <a:latin typeface="Avenir"/>
              </a:rPr>
              <a:t>Supply Chain Disruptions</a:t>
            </a:r>
            <a:r>
              <a:rPr>
                <a:effectLst/>
              </a:rPr>
              <a:t> </a:t>
            </a:r>
            <a:endParaRPr lang="en-US"/>
          </a:p>
        </p:txBody>
      </p:sp>
      <p:sp>
        <p:nvSpPr>
          <p:cNvPr id="11" name="TextBox 10">
            <a:extLst>
              <a:ext uri="{FF2B5EF4-FFF2-40B4-BE49-F238E27FC236}">
                <a16:creationId xmlns:a16="http://schemas.microsoft.com/office/drawing/2014/main" id="{3AEDD6F2-1BD2-4BCE-8FDF-BBBAD2517F5E}"/>
              </a:ext>
            </a:extLst>
          </p:cNvPr>
          <p:cNvSpPr txBox="1"/>
          <p:nvPr/>
        </p:nvSpPr>
        <p:spPr>
          <a:xfrm>
            <a:off x="7200900" y="3259335"/>
            <a:ext cx="4391025" cy="457200"/>
          </a:xfrm>
          <a:prstGeom prst="rect">
            <a:avLst/>
          </a:prstGeom>
          <a:noFill/>
        </p:spPr>
        <p:txBody>
          <a:bodyPr wrap="square" rtlCol="0">
            <a:normAutofit/>
          </a:bodyPr>
          <a:lstStyle/>
          <a:p>
            <a:pPr marL="0" marR="0" algn="l">
              <a:spcBef>
                <a:spcPts val="750"/>
              </a:spcBef>
              <a:buNone/>
            </a:pPr>
            <a:r>
              <a:rPr sz="1500" b="0">
                <a:solidFill>
                  <a:srgbClr val="000000"/>
                </a:solidFill>
                <a:effectLst/>
                <a:latin typeface="Avenir"/>
              </a:rPr>
              <a:t>Global volatility drives delays, shortages, and higher inventory risk.</a:t>
            </a:r>
            <a:r>
              <a:rPr>
                <a:effectLst/>
              </a:rPr>
              <a:t> </a:t>
            </a:r>
            <a:endParaRPr lang="en-US"/>
          </a:p>
        </p:txBody>
      </p:sp>
      <p:sp>
        <p:nvSpPr>
          <p:cNvPr id="12" name="TextBox 11">
            <a:extLst>
              <a:ext uri="{FF2B5EF4-FFF2-40B4-BE49-F238E27FC236}">
                <a16:creationId xmlns:a16="http://schemas.microsoft.com/office/drawing/2014/main" id="{66210241-2F10-4081-9DDE-EF8135E8E8C0}"/>
              </a:ext>
            </a:extLst>
          </p:cNvPr>
          <p:cNvSpPr txBox="1"/>
          <p:nvPr/>
        </p:nvSpPr>
        <p:spPr>
          <a:xfrm>
            <a:off x="7200900" y="3811785"/>
            <a:ext cx="4391025" cy="228600"/>
          </a:xfrm>
          <a:prstGeom prst="rect">
            <a:avLst/>
          </a:prstGeom>
          <a:noFill/>
        </p:spPr>
        <p:txBody>
          <a:bodyPr wrap="square" rtlCol="0">
            <a:normAutofit/>
          </a:bodyPr>
          <a:lstStyle/>
          <a:p>
            <a:pPr marL="0" algn="l">
              <a:spcBef>
                <a:spcPts val="750"/>
              </a:spcBef>
              <a:buNone/>
            </a:pPr>
            <a:r>
              <a:rPr sz="1500" b="1">
                <a:solidFill>
                  <a:srgbClr val="000000"/>
                </a:solidFill>
                <a:effectLst/>
                <a:latin typeface="Avenir"/>
              </a:rPr>
              <a:t>Rising Costs &amp; Cybersecurity</a:t>
            </a:r>
            <a:r>
              <a:rPr>
                <a:effectLst/>
              </a:rPr>
              <a:t> </a:t>
            </a:r>
            <a:endParaRPr lang="en-US"/>
          </a:p>
        </p:txBody>
      </p:sp>
      <p:sp>
        <p:nvSpPr>
          <p:cNvPr id="13" name="TextBox 12">
            <a:extLst>
              <a:ext uri="{FF2B5EF4-FFF2-40B4-BE49-F238E27FC236}">
                <a16:creationId xmlns:a16="http://schemas.microsoft.com/office/drawing/2014/main" id="{A9A4436F-335D-47A4-BDD3-E38634312750}"/>
              </a:ext>
            </a:extLst>
          </p:cNvPr>
          <p:cNvSpPr txBox="1"/>
          <p:nvPr/>
        </p:nvSpPr>
        <p:spPr>
          <a:xfrm>
            <a:off x="7200900" y="4135635"/>
            <a:ext cx="4391025" cy="457200"/>
          </a:xfrm>
          <a:prstGeom prst="rect">
            <a:avLst/>
          </a:prstGeom>
          <a:noFill/>
        </p:spPr>
        <p:txBody>
          <a:bodyPr wrap="square" rtlCol="0">
            <a:normAutofit/>
          </a:bodyPr>
          <a:lstStyle/>
          <a:p>
            <a:pPr marL="0" marR="0" algn="l">
              <a:spcBef>
                <a:spcPts val="750"/>
              </a:spcBef>
              <a:buNone/>
            </a:pPr>
            <a:r>
              <a:rPr sz="1500" b="0">
                <a:solidFill>
                  <a:srgbClr val="000000"/>
                </a:solidFill>
                <a:effectLst/>
                <a:latin typeface="Avenir"/>
              </a:rPr>
              <a:t>Energy, materials, and cyber threats strain margins and resilience.</a:t>
            </a:r>
            <a:r>
              <a:rPr>
                <a:effectLst/>
              </a:rPr>
              <a:t> </a:t>
            </a:r>
            <a:endParaRPr lang="en-US"/>
          </a:p>
        </p:txBody>
      </p:sp>
      <p:sp>
        <p:nvSpPr>
          <p:cNvPr id="14" name="TextBox 13">
            <a:extLst>
              <a:ext uri="{FF2B5EF4-FFF2-40B4-BE49-F238E27FC236}">
                <a16:creationId xmlns:a16="http://schemas.microsoft.com/office/drawing/2014/main" id="{502AF856-870B-4EF8-B0FC-E641D00F1E84}"/>
              </a:ext>
            </a:extLst>
          </p:cNvPr>
          <p:cNvSpPr txBox="1"/>
          <p:nvPr/>
        </p:nvSpPr>
        <p:spPr>
          <a:xfrm>
            <a:off x="7200900" y="4688085"/>
            <a:ext cx="4391025" cy="228600"/>
          </a:xfrm>
          <a:prstGeom prst="rect">
            <a:avLst/>
          </a:prstGeom>
          <a:noFill/>
        </p:spPr>
        <p:txBody>
          <a:bodyPr wrap="square" rtlCol="0">
            <a:normAutofit/>
          </a:bodyPr>
          <a:lstStyle/>
          <a:p>
            <a:pPr marL="0" algn="l">
              <a:spcBef>
                <a:spcPts val="750"/>
              </a:spcBef>
              <a:buNone/>
            </a:pPr>
            <a:r>
              <a:rPr sz="1500" b="1">
                <a:solidFill>
                  <a:srgbClr val="000000"/>
                </a:solidFill>
                <a:effectLst/>
                <a:latin typeface="Avenir"/>
              </a:rPr>
              <a:t>Skill Gaps &amp; Legacy Systems</a:t>
            </a:r>
            <a:r>
              <a:rPr>
                <a:effectLst/>
              </a:rPr>
              <a:t> </a:t>
            </a:r>
            <a:endParaRPr lang="en-US"/>
          </a:p>
        </p:txBody>
      </p:sp>
      <p:sp>
        <p:nvSpPr>
          <p:cNvPr id="15" name="TextBox 14">
            <a:extLst>
              <a:ext uri="{FF2B5EF4-FFF2-40B4-BE49-F238E27FC236}">
                <a16:creationId xmlns:a16="http://schemas.microsoft.com/office/drawing/2014/main" id="{E43F120B-7493-41D7-A3B0-33B9E658E155}"/>
              </a:ext>
            </a:extLst>
          </p:cNvPr>
          <p:cNvSpPr txBox="1"/>
          <p:nvPr/>
        </p:nvSpPr>
        <p:spPr>
          <a:xfrm>
            <a:off x="7200900" y="5011935"/>
            <a:ext cx="4391025" cy="457200"/>
          </a:xfrm>
          <a:prstGeom prst="rect">
            <a:avLst/>
          </a:prstGeom>
          <a:noFill/>
        </p:spPr>
        <p:txBody>
          <a:bodyPr wrap="square" rtlCol="0">
            <a:normAutofit/>
          </a:bodyPr>
          <a:lstStyle/>
          <a:p>
            <a:pPr marL="0" marR="0" algn="l">
              <a:spcBef>
                <a:spcPts val="750"/>
              </a:spcBef>
              <a:buNone/>
            </a:pPr>
            <a:r>
              <a:rPr sz="1500" b="0">
                <a:solidFill>
                  <a:srgbClr val="000000"/>
                </a:solidFill>
                <a:effectLst/>
                <a:latin typeface="Avenir"/>
              </a:rPr>
              <a:t>Industry 4.0 adoption lags; 58% cite digital adaptation as the top challenge.</a:t>
            </a:r>
            <a:r>
              <a:rPr>
                <a:effectLst/>
              </a:rPr>
              <a:t> </a:t>
            </a:r>
            <a:endParaRPr lang="en-US"/>
          </a:p>
        </p:txBody>
      </p:sp>
    </p:spTree>
    <p:extLst>
      <p:ext uri="{BB962C8B-B14F-4D97-AF65-F5344CB8AC3E}">
        <p14:creationId xmlns:p14="http://schemas.microsoft.com/office/powerpoint/2010/main" val="38513035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4BB04914-A2EF-47DE-AF61-ECBD0646737E}"/>
              </a:ext>
            </a:extLst>
          </p:cNvPr>
          <p:cNvPicPr>
            <a:picLocks noGrp="1" noChangeAspect="1"/>
          </p:cNvPicPr>
          <p:nvPr>
            <p:ph sz="quarter" idx="15"/>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pic>
        <p:nvPicPr>
          <p:cNvPr id="8" name="Content Placeholder 7" descr="A vector illustration icon of a connected IoT sensor device with wireless signals, designed with a transparent background">
            <a:extLst>
              <a:ext uri="{FF2B5EF4-FFF2-40B4-BE49-F238E27FC236}">
                <a16:creationId xmlns:a16="http://schemas.microsoft.com/office/drawing/2014/main" id="{CDAFF025-BE8C-43AE-A2F4-6A07B84B8EBE}"/>
              </a:ext>
            </a:extLst>
          </p:cNvPr>
          <p:cNvPicPr>
            <a:picLocks noGrp="1" noChangeAspect="1"/>
          </p:cNvPicPr>
          <p:nvPr>
            <p:ph sz="quarter" idx="16"/>
          </p:nvPr>
        </p:nvPicPr>
        <p:blipFill>
          <a:blip r:embed="rId5">
            <a:extLst>
              <a:ext uri="{96DAC541-7B7A-43D3-8B79-37D633B846F1}">
                <asvg:svgBlip xmlns:asvg="http://schemas.microsoft.com/office/drawing/2016/SVG/main" r:embed="rId6"/>
              </a:ext>
            </a:extLst>
          </a:blip>
          <a:stretch>
            <a:fillRect/>
          </a:stretch>
        </p:blipFill>
        <p:spPr>
          <a:xfrm>
            <a:off x="618083" y="1541115"/>
            <a:ext cx="3408312" cy="3408312"/>
          </a:xfrm>
          <a:prstGeom prst="rect">
            <a:avLst/>
          </a:prstGeom>
        </p:spPr>
      </p:pic>
      <p:sp>
        <p:nvSpPr>
          <p:cNvPr id="6" name="Slide Number Placeholder 5">
            <a:extLst>
              <a:ext uri="{FF2B5EF4-FFF2-40B4-BE49-F238E27FC236}">
                <a16:creationId xmlns:a16="http://schemas.microsoft.com/office/drawing/2014/main" id="{91CCABE6-0DEB-ED93-31A1-C92E5098E55C}"/>
              </a:ext>
            </a:extLst>
          </p:cNvPr>
          <p:cNvSpPr>
            <a:spLocks noGrp="1"/>
          </p:cNvSpPr>
          <p:nvPr>
            <p:ph type="sldNum" sz="quarter" idx="12"/>
          </p:nvPr>
        </p:nvSpPr>
        <p:spPr/>
        <p:txBody>
          <a:bodyPr/>
          <a:lstStyle/>
          <a:p>
            <a:fld id="{AEAA3239-9EA4-4A65-A281-97F994456D9F}" type="slidenum">
              <a:rPr lang="en-US" smtClean="0"/>
              <a:t>5</a:t>
            </a:fld>
            <a:endParaRPr lang="en-US" dirty="0"/>
          </a:p>
        </p:txBody>
      </p:sp>
      <p:pic>
        <p:nvPicPr>
          <p:cNvPr id="9" name="Graphic 8" descr="A vector illustration icon of an artificial intelligence brain with data nodes, representing analytics, designed with a transparent background">
            <a:extLst>
              <a:ext uri="{FF2B5EF4-FFF2-40B4-BE49-F238E27FC236}">
                <a16:creationId xmlns:a16="http://schemas.microsoft.com/office/drawing/2014/main" id="{4A17CBCF-5375-4A38-B819-23E1E067AE4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208859" y="1541115"/>
            <a:ext cx="3408312" cy="3408312"/>
          </a:xfrm>
          <a:prstGeom prst="rect">
            <a:avLst/>
          </a:prstGeom>
        </p:spPr>
      </p:pic>
      <p:pic>
        <p:nvPicPr>
          <p:cNvPr id="10" name="Graphic 9" descr="A vector illustration icon of cloud computing with multiple users connected, symbolizing collaboration, designed with a transparent background">
            <a:extLst>
              <a:ext uri="{FF2B5EF4-FFF2-40B4-BE49-F238E27FC236}">
                <a16:creationId xmlns:a16="http://schemas.microsoft.com/office/drawing/2014/main" id="{327AD88E-1FA3-43F0-9F81-EFBE3A38505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799635" y="1541115"/>
            <a:ext cx="3408312" cy="3408312"/>
          </a:xfrm>
          <a:prstGeom prst="rect">
            <a:avLst/>
          </a:prstGeom>
        </p:spPr>
      </p:pic>
      <p:sp>
        <p:nvSpPr>
          <p:cNvPr id="11" name="TextBox 10">
            <a:extLst>
              <a:ext uri="{FF2B5EF4-FFF2-40B4-BE49-F238E27FC236}">
                <a16:creationId xmlns:a16="http://schemas.microsoft.com/office/drawing/2014/main" id="{86FC381E-099A-4AB2-B61C-2605FCE7486D}"/>
              </a:ext>
            </a:extLst>
          </p:cNvPr>
          <p:cNvSpPr txBox="1"/>
          <p:nvPr/>
        </p:nvSpPr>
        <p:spPr>
          <a:xfrm>
            <a:off x="618083" y="771525"/>
            <a:ext cx="10955535" cy="502890"/>
          </a:xfrm>
          <a:prstGeom prst="rect">
            <a:avLst/>
          </a:prstGeom>
          <a:noFill/>
        </p:spPr>
        <p:txBody>
          <a:bodyPr wrap="square" rtlCol="0">
            <a:normAutofit/>
          </a:bodyPr>
          <a:lstStyle/>
          <a:p>
            <a:pPr marL="0" algn="l">
              <a:buNone/>
            </a:pPr>
            <a:r>
              <a:rPr sz="3600" b="0">
                <a:solidFill>
                  <a:srgbClr val="000000"/>
                </a:solidFill>
                <a:effectLst/>
                <a:latin typeface="Mongolian Baiti" panose="03000500000000000000" pitchFamily="66" charset="0"/>
              </a:rPr>
              <a:t>Importance of Digital Tools for Operational Excellence</a:t>
            </a:r>
            <a:r>
              <a:rPr>
                <a:effectLst/>
              </a:rPr>
              <a:t> </a:t>
            </a:r>
            <a:endParaRPr lang="en-US"/>
          </a:p>
        </p:txBody>
      </p:sp>
      <p:sp>
        <p:nvSpPr>
          <p:cNvPr id="12" name="TextBox 11">
            <a:extLst>
              <a:ext uri="{FF2B5EF4-FFF2-40B4-BE49-F238E27FC236}">
                <a16:creationId xmlns:a16="http://schemas.microsoft.com/office/drawing/2014/main" id="{0510E104-3D53-429A-8FCE-6BDF7B7A1695}"/>
              </a:ext>
            </a:extLst>
          </p:cNvPr>
          <p:cNvSpPr txBox="1"/>
          <p:nvPr/>
        </p:nvSpPr>
        <p:spPr>
          <a:xfrm>
            <a:off x="618083" y="5044678"/>
            <a:ext cx="3408312" cy="1597967"/>
          </a:xfrm>
          <a:prstGeom prst="rect">
            <a:avLst/>
          </a:prstGeom>
          <a:noFill/>
        </p:spPr>
        <p:txBody>
          <a:bodyPr wrap="square" rtlCol="0">
            <a:normAutofit/>
          </a:bodyPr>
          <a:lstStyle/>
          <a:p>
            <a:pPr marL="0" algn="l">
              <a:buNone/>
            </a:pPr>
            <a:r>
              <a:rPr sz="1425" b="1">
                <a:solidFill>
                  <a:srgbClr val="000000"/>
                </a:solidFill>
                <a:effectLst/>
                <a:latin typeface="Avenir"/>
              </a:rPr>
              <a:t>IoT Sensors</a:t>
            </a:r>
            <a:r>
              <a:rPr>
                <a:effectLst/>
              </a:rPr>
              <a:t> </a:t>
            </a:r>
          </a:p>
          <a:p>
            <a:pPr marL="0" algn="l">
              <a:spcBef>
                <a:spcPts val="900"/>
              </a:spcBef>
              <a:buNone/>
            </a:pPr>
            <a:r>
              <a:rPr sz="1425" b="0">
                <a:solidFill>
                  <a:srgbClr val="000000"/>
                </a:solidFill>
                <a:effectLst/>
                <a:latin typeface="Avenir"/>
              </a:rPr>
              <a:t>Enable real-time monitoring of equipment, reducing downtime by up to 20% and predicting maintenance needs before failures occur.</a:t>
            </a:r>
            <a:r>
              <a:rPr>
                <a:effectLst/>
              </a:rPr>
              <a:t> </a:t>
            </a:r>
            <a:endParaRPr lang="en-US"/>
          </a:p>
        </p:txBody>
      </p:sp>
      <p:sp>
        <p:nvSpPr>
          <p:cNvPr id="13" name="TextBox 12">
            <a:extLst>
              <a:ext uri="{FF2B5EF4-FFF2-40B4-BE49-F238E27FC236}">
                <a16:creationId xmlns:a16="http://schemas.microsoft.com/office/drawing/2014/main" id="{3BB33FBA-C9FE-4D2C-8FE2-3E8A4C6E8B8A}"/>
              </a:ext>
            </a:extLst>
          </p:cNvPr>
          <p:cNvSpPr txBox="1"/>
          <p:nvPr/>
        </p:nvSpPr>
        <p:spPr>
          <a:xfrm>
            <a:off x="4208859" y="5044678"/>
            <a:ext cx="3408312" cy="1344662"/>
          </a:xfrm>
          <a:prstGeom prst="rect">
            <a:avLst/>
          </a:prstGeom>
          <a:noFill/>
        </p:spPr>
        <p:txBody>
          <a:bodyPr wrap="square" rtlCol="0">
            <a:normAutofit/>
          </a:bodyPr>
          <a:lstStyle/>
          <a:p>
            <a:pPr marL="0" algn="l">
              <a:buNone/>
            </a:pPr>
            <a:r>
              <a:rPr sz="1425" b="1">
                <a:solidFill>
                  <a:srgbClr val="000000"/>
                </a:solidFill>
                <a:effectLst/>
                <a:latin typeface="Avenir"/>
              </a:rPr>
              <a:t>AI Analytics</a:t>
            </a:r>
            <a:r>
              <a:rPr>
                <a:effectLst/>
              </a:rPr>
              <a:t> </a:t>
            </a:r>
          </a:p>
          <a:p>
            <a:pPr marL="0" algn="l">
              <a:spcBef>
                <a:spcPts val="900"/>
              </a:spcBef>
              <a:buNone/>
            </a:pPr>
            <a:r>
              <a:rPr sz="1425" b="0">
                <a:solidFill>
                  <a:srgbClr val="000000"/>
                </a:solidFill>
                <a:effectLst/>
                <a:latin typeface="Avenir"/>
              </a:rPr>
              <a:t>Enhance quality control and process optimization, leading to smarter decision-making and faster issue resolution.</a:t>
            </a:r>
            <a:r>
              <a:rPr>
                <a:effectLst/>
              </a:rPr>
              <a:t> </a:t>
            </a:r>
            <a:endParaRPr lang="en-US"/>
          </a:p>
        </p:txBody>
      </p:sp>
      <p:sp>
        <p:nvSpPr>
          <p:cNvPr id="14" name="TextBox 13">
            <a:extLst>
              <a:ext uri="{FF2B5EF4-FFF2-40B4-BE49-F238E27FC236}">
                <a16:creationId xmlns:a16="http://schemas.microsoft.com/office/drawing/2014/main" id="{88F4F88D-93C4-469E-8023-D86C329C29EB}"/>
              </a:ext>
            </a:extLst>
          </p:cNvPr>
          <p:cNvSpPr txBox="1"/>
          <p:nvPr/>
        </p:nvSpPr>
        <p:spPr>
          <a:xfrm>
            <a:off x="7799635" y="5044678"/>
            <a:ext cx="3408312" cy="1597967"/>
          </a:xfrm>
          <a:prstGeom prst="rect">
            <a:avLst/>
          </a:prstGeom>
          <a:noFill/>
        </p:spPr>
        <p:txBody>
          <a:bodyPr wrap="square" rtlCol="0">
            <a:normAutofit/>
          </a:bodyPr>
          <a:lstStyle/>
          <a:p>
            <a:pPr marL="0" algn="l">
              <a:buNone/>
            </a:pPr>
            <a:r>
              <a:rPr sz="1425" b="1">
                <a:solidFill>
                  <a:srgbClr val="000000"/>
                </a:solidFill>
                <a:effectLst/>
                <a:latin typeface="Avenir"/>
              </a:rPr>
              <a:t>Cloud Collaboration</a:t>
            </a:r>
            <a:r>
              <a:rPr>
                <a:effectLst/>
              </a:rPr>
              <a:t> </a:t>
            </a:r>
          </a:p>
          <a:p>
            <a:pPr marL="0" algn="l">
              <a:spcBef>
                <a:spcPts val="900"/>
              </a:spcBef>
              <a:buNone/>
            </a:pPr>
            <a:r>
              <a:rPr sz="1425" b="0">
                <a:solidFill>
                  <a:srgbClr val="000000"/>
                </a:solidFill>
                <a:effectLst/>
                <a:latin typeface="Avenir"/>
              </a:rPr>
              <a:t>Facilitate seamless communication and data sharing across teams, resulting in a 15% average increase in process efficiency according to Gartner.</a:t>
            </a:r>
            <a:r>
              <a:rPr>
                <a:effectLst/>
              </a:rPr>
              <a:t> </a:t>
            </a:r>
            <a:endParaRPr lang="en-US"/>
          </a:p>
        </p:txBody>
      </p:sp>
    </p:spTree>
    <p:extLst>
      <p:ext uri="{BB962C8B-B14F-4D97-AF65-F5344CB8AC3E}">
        <p14:creationId xmlns:p14="http://schemas.microsoft.com/office/powerpoint/2010/main" val="5175735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86DB11D7-905B-41A9-8FF9-2A17D7224438}"/>
              </a:ext>
            </a:extLst>
          </p:cNvPr>
          <p:cNvPicPr>
            <a:picLocks noGrp="1" noChangeAspect="1"/>
          </p:cNvPicPr>
          <p:nvPr>
            <p:ph sz="quarter" idx="15"/>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5B58FC2C-A5FD-2497-10C5-F2EE518C0245}"/>
              </a:ext>
            </a:extLst>
          </p:cNvPr>
          <p:cNvSpPr>
            <a:spLocks noGrp="1"/>
          </p:cNvSpPr>
          <p:nvPr>
            <p:ph sz="quarter" idx="16"/>
          </p:nvPr>
        </p:nvSpPr>
        <p:spPr>
          <a:xfrm>
            <a:off x="1333500" y="2095500"/>
            <a:ext cx="9525000" cy="1047750"/>
          </a:xfrm>
        </p:spPr>
        <p:txBody>
          <a:bodyPr/>
          <a:lstStyle/>
          <a:p>
            <a:pPr marL="0" indent="0" algn="ctr">
              <a:buNone/>
            </a:pPr>
            <a:r>
              <a:rPr sz="8250" b="1">
                <a:solidFill>
                  <a:srgbClr val="DDA152"/>
                </a:solidFill>
                <a:effectLst/>
                <a:latin typeface="Mongolian Baiti" panose="03000500000000000000" pitchFamily="66" charset="0"/>
              </a:rPr>
              <a:t>3x</a:t>
            </a:r>
            <a:r>
              <a:rPr>
                <a:effectLst/>
              </a:rPr>
              <a:t> </a:t>
            </a:r>
            <a:endParaRPr lang="en-US"/>
          </a:p>
        </p:txBody>
      </p:sp>
      <p:sp>
        <p:nvSpPr>
          <p:cNvPr id="6" name="Slide Number Placeholder 5">
            <a:extLst>
              <a:ext uri="{FF2B5EF4-FFF2-40B4-BE49-F238E27FC236}">
                <a16:creationId xmlns:a16="http://schemas.microsoft.com/office/drawing/2014/main" id="{6866C90C-0C01-B76F-09F1-36A839AC34E0}"/>
              </a:ext>
            </a:extLst>
          </p:cNvPr>
          <p:cNvSpPr>
            <a:spLocks noGrp="1"/>
          </p:cNvSpPr>
          <p:nvPr>
            <p:ph type="sldNum" sz="quarter" idx="12"/>
          </p:nvPr>
        </p:nvSpPr>
        <p:spPr/>
        <p:txBody>
          <a:bodyPr/>
          <a:lstStyle/>
          <a:p>
            <a:fld id="{AEAA3239-9EA4-4A65-A281-97F994456D9F}" type="slidenum">
              <a:rPr lang="en-US" smtClean="0"/>
              <a:t>6</a:t>
            </a:fld>
            <a:endParaRPr lang="en-US" dirty="0"/>
          </a:p>
        </p:txBody>
      </p:sp>
      <p:sp>
        <p:nvSpPr>
          <p:cNvPr id="8" name="TextBox 7">
            <a:extLst>
              <a:ext uri="{FF2B5EF4-FFF2-40B4-BE49-F238E27FC236}">
                <a16:creationId xmlns:a16="http://schemas.microsoft.com/office/drawing/2014/main" id="{77E459C6-1A32-4A50-BC72-C5CE2E27D926}"/>
              </a:ext>
            </a:extLst>
          </p:cNvPr>
          <p:cNvSpPr txBox="1"/>
          <p:nvPr/>
        </p:nvSpPr>
        <p:spPr>
          <a:xfrm>
            <a:off x="1333500" y="4572000"/>
            <a:ext cx="9525000" cy="594121"/>
          </a:xfrm>
          <a:prstGeom prst="rect">
            <a:avLst/>
          </a:prstGeom>
          <a:noFill/>
        </p:spPr>
        <p:txBody>
          <a:bodyPr wrap="square" rtlCol="0">
            <a:normAutofit/>
          </a:bodyPr>
          <a:lstStyle/>
          <a:p>
            <a:pPr marL="0" algn="ctr">
              <a:buNone/>
            </a:pPr>
            <a:r>
              <a:rPr sz="1800" b="0">
                <a:solidFill>
                  <a:srgbClr val="000000"/>
                </a:solidFill>
                <a:effectLst/>
                <a:latin typeface="Avenir"/>
              </a:rPr>
              <a:t>Companies with advanced digital integration achieve 3x higher revenue growth versus peers.</a:t>
            </a:r>
            <a:r>
              <a:rPr>
                <a:effectLst/>
              </a:rPr>
              <a:t> </a:t>
            </a:r>
            <a:endParaRPr lang="en-US"/>
          </a:p>
        </p:txBody>
      </p:sp>
    </p:spTree>
    <p:extLst>
      <p:ext uri="{BB962C8B-B14F-4D97-AF65-F5344CB8AC3E}">
        <p14:creationId xmlns:p14="http://schemas.microsoft.com/office/powerpoint/2010/main" val="21130099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D576958-F518-41D2-AF4C-4159D5AEFA31}"/>
              </a:ext>
            </a:extLst>
          </p:cNvPr>
          <p:cNvPicPr>
            <a:picLocks noGrp="1" noChangeAspect="1"/>
          </p:cNvPicPr>
          <p:nvPr>
            <p:ph sz="quarter" idx="15"/>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03B050F6-72D5-57A2-072C-0358DBCC1CF0}"/>
              </a:ext>
            </a:extLst>
          </p:cNvPr>
          <p:cNvSpPr>
            <a:spLocks noGrp="1"/>
          </p:cNvSpPr>
          <p:nvPr>
            <p:ph sz="quarter" idx="16"/>
          </p:nvPr>
        </p:nvSpPr>
        <p:spPr>
          <a:xfrm>
            <a:off x="828675" y="1190625"/>
            <a:ext cx="10534650" cy="4838700"/>
          </a:xfrm>
        </p:spPr>
        <p:txBody>
          <a:bodyPr>
            <a:normAutofit fontScale="55000" lnSpcReduction="20000"/>
          </a:bodyPr>
          <a:lstStyle/>
          <a:p>
            <a:pPr marL="0" marR="0" indent="0" algn="l" fontAlgn="b">
              <a:buNone/>
            </a:pPr>
            <a:r>
              <a:rPr sz="8250">
                <a:solidFill>
                  <a:srgbClr val="000000"/>
                </a:solidFill>
                <a:effectLst/>
                <a:latin typeface="Mongolian Baiti" panose="03000500000000000000" pitchFamily="66" charset="0"/>
              </a:rPr>
              <a:t>Harnessing Microsoft Copilot for Enhanced Management Productivity</a:t>
            </a:r>
            <a:r>
              <a:rPr>
                <a:effectLst/>
              </a:rPr>
              <a:t> </a:t>
            </a:r>
            <a:endParaRPr lang="en-US"/>
          </a:p>
        </p:txBody>
      </p:sp>
      <p:sp>
        <p:nvSpPr>
          <p:cNvPr id="6" name="Slide Number Placeholder 5">
            <a:extLst>
              <a:ext uri="{FF2B5EF4-FFF2-40B4-BE49-F238E27FC236}">
                <a16:creationId xmlns:a16="http://schemas.microsoft.com/office/drawing/2014/main" id="{F62754EC-9F84-1759-D72D-FED4371BBC60}"/>
              </a:ext>
            </a:extLst>
          </p:cNvPr>
          <p:cNvSpPr>
            <a:spLocks noGrp="1"/>
          </p:cNvSpPr>
          <p:nvPr>
            <p:ph type="sldNum" sz="quarter" idx="12"/>
          </p:nvPr>
        </p:nvSpPr>
        <p:spPr/>
        <p:txBody>
          <a:bodyPr/>
          <a:lstStyle/>
          <a:p>
            <a:fld id="{AEAA3239-9EA4-4A65-A281-97F994456D9F}" type="slidenum">
              <a:rPr lang="en-US" smtClean="0"/>
              <a:t>7</a:t>
            </a:fld>
            <a:endParaRPr lang="en-US" dirty="0"/>
          </a:p>
        </p:txBody>
      </p:sp>
    </p:spTree>
    <p:extLst>
      <p:ext uri="{BB962C8B-B14F-4D97-AF65-F5344CB8AC3E}">
        <p14:creationId xmlns:p14="http://schemas.microsoft.com/office/powerpoint/2010/main" val="25650063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3136FA8F-729E-4B07-A13B-BC0CAFF47065}"/>
              </a:ext>
            </a:extLst>
          </p:cNvPr>
          <p:cNvPicPr>
            <a:picLocks noGrp="1" noChangeAspect="1"/>
          </p:cNvPicPr>
          <p:nvPr>
            <p:ph sz="quarter" idx="15"/>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sp>
        <p:nvSpPr>
          <p:cNvPr id="4" name="Content Placeholder 3">
            <a:extLst>
              <a:ext uri="{FF2B5EF4-FFF2-40B4-BE49-F238E27FC236}">
                <a16:creationId xmlns:a16="http://schemas.microsoft.com/office/drawing/2014/main" id="{0DFA46EA-EF45-D921-E7C3-B3B16F70FFC6}"/>
              </a:ext>
            </a:extLst>
          </p:cNvPr>
          <p:cNvSpPr>
            <a:spLocks noGrp="1"/>
          </p:cNvSpPr>
          <p:nvPr>
            <p:ph sz="quarter" idx="16"/>
          </p:nvPr>
        </p:nvSpPr>
        <p:spPr>
          <a:xfrm>
            <a:off x="619125" y="581025"/>
            <a:ext cx="10972800" cy="1340941"/>
          </a:xfrm>
        </p:spPr>
        <p:txBody>
          <a:bodyPr/>
          <a:lstStyle/>
          <a:p>
            <a:pPr marL="0" indent="0" algn="l">
              <a:buNone/>
            </a:pPr>
            <a:r>
              <a:rPr sz="4800">
                <a:solidFill>
                  <a:srgbClr val="000000"/>
                </a:solidFill>
                <a:effectLst/>
                <a:latin typeface="Mongolian Baiti" panose="03000500000000000000" pitchFamily="66" charset="0"/>
              </a:rPr>
              <a:t>Overview of Copilot’s AI-Driven Workflow Automation</a:t>
            </a:r>
            <a:r>
              <a:rPr>
                <a:effectLst/>
              </a:rPr>
              <a:t> </a:t>
            </a:r>
            <a:endParaRPr lang="en-US"/>
          </a:p>
        </p:txBody>
      </p:sp>
      <p:sp>
        <p:nvSpPr>
          <p:cNvPr id="6" name="Slide Number Placeholder 5">
            <a:extLst>
              <a:ext uri="{FF2B5EF4-FFF2-40B4-BE49-F238E27FC236}">
                <a16:creationId xmlns:a16="http://schemas.microsoft.com/office/drawing/2014/main" id="{43912601-8E65-9F16-4446-18312BCA961F}"/>
              </a:ext>
            </a:extLst>
          </p:cNvPr>
          <p:cNvSpPr>
            <a:spLocks noGrp="1"/>
          </p:cNvSpPr>
          <p:nvPr>
            <p:ph type="sldNum" sz="quarter" idx="12"/>
          </p:nvPr>
        </p:nvSpPr>
        <p:spPr/>
        <p:txBody>
          <a:bodyPr/>
          <a:lstStyle/>
          <a:p>
            <a:fld id="{AEAA3239-9EA4-4A65-A281-97F994456D9F}" type="slidenum">
              <a:rPr lang="en-US" smtClean="0"/>
              <a:t>8</a:t>
            </a:fld>
            <a:endParaRPr lang="en-US" dirty="0"/>
          </a:p>
        </p:txBody>
      </p:sp>
      <p:sp>
        <p:nvSpPr>
          <p:cNvPr id="8" name="TextBox 7">
            <a:extLst>
              <a:ext uri="{FF2B5EF4-FFF2-40B4-BE49-F238E27FC236}">
                <a16:creationId xmlns:a16="http://schemas.microsoft.com/office/drawing/2014/main" id="{46DA11ED-C4E0-4615-9D85-8E5722B63A07}"/>
              </a:ext>
            </a:extLst>
          </p:cNvPr>
          <p:cNvSpPr txBox="1"/>
          <p:nvPr/>
        </p:nvSpPr>
        <p:spPr>
          <a:xfrm>
            <a:off x="619125" y="3160514"/>
            <a:ext cx="1638300" cy="2449264"/>
          </a:xfrm>
          <a:prstGeom prst="rect">
            <a:avLst/>
          </a:prstGeom>
          <a:noFill/>
        </p:spPr>
        <p:txBody>
          <a:bodyPr wrap="square" rtlCol="0">
            <a:normAutofit/>
          </a:bodyPr>
          <a:lstStyle/>
          <a:p>
            <a:pPr marL="0" algn="l">
              <a:spcAft>
                <a:spcPts val="1800"/>
              </a:spcAft>
              <a:buNone/>
            </a:pPr>
            <a:r>
              <a:rPr sz="4200" b="1">
                <a:solidFill>
                  <a:srgbClr val="000000"/>
                </a:solidFill>
                <a:effectLst/>
                <a:latin typeface="Avenir"/>
              </a:rPr>
              <a:t>01</a:t>
            </a:r>
            <a:r>
              <a:rPr>
                <a:effectLst/>
              </a:rPr>
              <a:t> </a:t>
            </a:r>
          </a:p>
          <a:p>
            <a:pPr marL="0" algn="l">
              <a:spcAft>
                <a:spcPts val="750"/>
              </a:spcAft>
              <a:buNone/>
            </a:pPr>
            <a:r>
              <a:rPr sz="1350" b="1">
                <a:solidFill>
                  <a:srgbClr val="000000"/>
                </a:solidFill>
                <a:effectLst/>
                <a:latin typeface="Avenir"/>
              </a:rPr>
              <a:t>Task Identification</a:t>
            </a:r>
            <a:r>
              <a:rPr>
                <a:effectLst/>
              </a:rPr>
              <a:t> </a:t>
            </a:r>
          </a:p>
          <a:p>
            <a:pPr marL="0" algn="l">
              <a:buNone/>
            </a:pPr>
            <a:r>
              <a:rPr sz="1200" b="0">
                <a:solidFill>
                  <a:srgbClr val="000000"/>
                </a:solidFill>
                <a:effectLst/>
                <a:latin typeface="Avenir"/>
              </a:rPr>
              <a:t>Managers select repetitive tasks suitable for automation, such as scheduling and report generation.</a:t>
            </a:r>
            <a:r>
              <a:rPr>
                <a:effectLst/>
              </a:rPr>
              <a:t> </a:t>
            </a:r>
            <a:endParaRPr lang="en-US"/>
          </a:p>
        </p:txBody>
      </p:sp>
      <p:sp>
        <p:nvSpPr>
          <p:cNvPr id="9" name="TextBox 8">
            <a:extLst>
              <a:ext uri="{FF2B5EF4-FFF2-40B4-BE49-F238E27FC236}">
                <a16:creationId xmlns:a16="http://schemas.microsoft.com/office/drawing/2014/main" id="{1DCC0DDD-F921-4232-B741-BD2CFC871EEE}"/>
              </a:ext>
            </a:extLst>
          </p:cNvPr>
          <p:cNvSpPr txBox="1"/>
          <p:nvPr/>
        </p:nvSpPr>
        <p:spPr>
          <a:xfrm>
            <a:off x="2486025" y="3160514"/>
            <a:ext cx="1638300" cy="2449264"/>
          </a:xfrm>
          <a:prstGeom prst="rect">
            <a:avLst/>
          </a:prstGeom>
          <a:noFill/>
        </p:spPr>
        <p:txBody>
          <a:bodyPr wrap="square" rtlCol="0">
            <a:normAutofit/>
          </a:bodyPr>
          <a:lstStyle/>
          <a:p>
            <a:pPr marL="0" algn="l">
              <a:spcAft>
                <a:spcPts val="1800"/>
              </a:spcAft>
              <a:buNone/>
            </a:pPr>
            <a:r>
              <a:rPr sz="4200" b="1">
                <a:solidFill>
                  <a:srgbClr val="000000"/>
                </a:solidFill>
                <a:effectLst/>
                <a:latin typeface="Avenir"/>
              </a:rPr>
              <a:t>02</a:t>
            </a:r>
            <a:r>
              <a:rPr>
                <a:effectLst/>
              </a:rPr>
              <a:t> </a:t>
            </a:r>
          </a:p>
          <a:p>
            <a:pPr marL="0" algn="l">
              <a:spcAft>
                <a:spcPts val="750"/>
              </a:spcAft>
              <a:buNone/>
            </a:pPr>
            <a:r>
              <a:rPr sz="1350" b="1">
                <a:solidFill>
                  <a:srgbClr val="000000"/>
                </a:solidFill>
                <a:effectLst/>
                <a:latin typeface="Avenir"/>
              </a:rPr>
              <a:t>AI Integration</a:t>
            </a:r>
            <a:r>
              <a:rPr>
                <a:effectLst/>
              </a:rPr>
              <a:t> </a:t>
            </a:r>
          </a:p>
          <a:p>
            <a:pPr marL="0" algn="l">
              <a:buNone/>
            </a:pPr>
            <a:r>
              <a:rPr sz="1200" b="0">
                <a:solidFill>
                  <a:srgbClr val="000000"/>
                </a:solidFill>
                <a:effectLst/>
                <a:latin typeface="Avenir"/>
              </a:rPr>
              <a:t>Copilot analyzes workflows and suggests automation opportunities using AI algorithms.</a:t>
            </a:r>
            <a:r>
              <a:rPr>
                <a:effectLst/>
              </a:rPr>
              <a:t> </a:t>
            </a:r>
            <a:endParaRPr lang="en-US"/>
          </a:p>
        </p:txBody>
      </p:sp>
      <p:sp>
        <p:nvSpPr>
          <p:cNvPr id="10" name="TextBox 9">
            <a:extLst>
              <a:ext uri="{FF2B5EF4-FFF2-40B4-BE49-F238E27FC236}">
                <a16:creationId xmlns:a16="http://schemas.microsoft.com/office/drawing/2014/main" id="{561C973C-33E9-4594-ACD2-350EDE72E122}"/>
              </a:ext>
            </a:extLst>
          </p:cNvPr>
          <p:cNvSpPr txBox="1"/>
          <p:nvPr/>
        </p:nvSpPr>
        <p:spPr>
          <a:xfrm>
            <a:off x="4352925" y="3160514"/>
            <a:ext cx="1638300" cy="2037903"/>
          </a:xfrm>
          <a:prstGeom prst="rect">
            <a:avLst/>
          </a:prstGeom>
          <a:noFill/>
        </p:spPr>
        <p:txBody>
          <a:bodyPr wrap="square" rtlCol="0">
            <a:normAutofit/>
          </a:bodyPr>
          <a:lstStyle/>
          <a:p>
            <a:pPr marL="0" algn="l">
              <a:spcAft>
                <a:spcPts val="1800"/>
              </a:spcAft>
              <a:buNone/>
            </a:pPr>
            <a:r>
              <a:rPr sz="4200" b="1">
                <a:solidFill>
                  <a:srgbClr val="000000"/>
                </a:solidFill>
                <a:effectLst/>
                <a:latin typeface="Avenir"/>
              </a:rPr>
              <a:t>03</a:t>
            </a:r>
            <a:r>
              <a:rPr>
                <a:effectLst/>
              </a:rPr>
              <a:t> </a:t>
            </a:r>
          </a:p>
          <a:p>
            <a:pPr marL="0" algn="l">
              <a:spcAft>
                <a:spcPts val="750"/>
              </a:spcAft>
              <a:buNone/>
            </a:pPr>
            <a:r>
              <a:rPr sz="1350" b="1">
                <a:solidFill>
                  <a:srgbClr val="000000"/>
                </a:solidFill>
                <a:effectLst/>
                <a:latin typeface="Avenir"/>
              </a:rPr>
              <a:t>Automation Setup</a:t>
            </a:r>
            <a:r>
              <a:rPr>
                <a:effectLst/>
              </a:rPr>
              <a:t> </a:t>
            </a:r>
          </a:p>
          <a:p>
            <a:pPr marL="0" algn="l">
              <a:buNone/>
            </a:pPr>
            <a:r>
              <a:rPr sz="1200" b="0">
                <a:solidFill>
                  <a:srgbClr val="000000"/>
                </a:solidFill>
                <a:effectLst/>
                <a:latin typeface="Avenir"/>
              </a:rPr>
              <a:t>Users configure automation rules and triggers within Copilot’s interface.</a:t>
            </a:r>
            <a:r>
              <a:rPr>
                <a:effectLst/>
              </a:rPr>
              <a:t> </a:t>
            </a:r>
            <a:endParaRPr lang="en-US"/>
          </a:p>
        </p:txBody>
      </p:sp>
      <p:sp>
        <p:nvSpPr>
          <p:cNvPr id="11" name="TextBox 10">
            <a:extLst>
              <a:ext uri="{FF2B5EF4-FFF2-40B4-BE49-F238E27FC236}">
                <a16:creationId xmlns:a16="http://schemas.microsoft.com/office/drawing/2014/main" id="{79443790-5A79-4F73-B309-C36C1D930DF3}"/>
              </a:ext>
            </a:extLst>
          </p:cNvPr>
          <p:cNvSpPr txBox="1"/>
          <p:nvPr/>
        </p:nvSpPr>
        <p:spPr>
          <a:xfrm>
            <a:off x="6219825" y="3160514"/>
            <a:ext cx="1638300" cy="2243583"/>
          </a:xfrm>
          <a:prstGeom prst="rect">
            <a:avLst/>
          </a:prstGeom>
          <a:noFill/>
        </p:spPr>
        <p:txBody>
          <a:bodyPr wrap="square" rtlCol="0">
            <a:normAutofit/>
          </a:bodyPr>
          <a:lstStyle/>
          <a:p>
            <a:pPr marL="0" algn="l">
              <a:spcAft>
                <a:spcPts val="1800"/>
              </a:spcAft>
              <a:buNone/>
            </a:pPr>
            <a:r>
              <a:rPr sz="4200" b="1">
                <a:solidFill>
                  <a:srgbClr val="000000"/>
                </a:solidFill>
                <a:effectLst/>
                <a:latin typeface="Avenir"/>
              </a:rPr>
              <a:t>04</a:t>
            </a:r>
            <a:r>
              <a:rPr>
                <a:effectLst/>
              </a:rPr>
              <a:t> </a:t>
            </a:r>
          </a:p>
          <a:p>
            <a:pPr marL="0" algn="l">
              <a:spcAft>
                <a:spcPts val="750"/>
              </a:spcAft>
              <a:buNone/>
            </a:pPr>
            <a:r>
              <a:rPr sz="1350" b="1">
                <a:solidFill>
                  <a:srgbClr val="000000"/>
                </a:solidFill>
                <a:effectLst/>
                <a:latin typeface="Avenir"/>
              </a:rPr>
              <a:t>Execution</a:t>
            </a:r>
            <a:r>
              <a:rPr>
                <a:effectLst/>
              </a:rPr>
              <a:t> </a:t>
            </a:r>
          </a:p>
          <a:p>
            <a:pPr marL="0" algn="l">
              <a:buNone/>
            </a:pPr>
            <a:r>
              <a:rPr sz="1200" b="0">
                <a:solidFill>
                  <a:srgbClr val="000000"/>
                </a:solidFill>
                <a:effectLst/>
                <a:latin typeface="Avenir"/>
              </a:rPr>
              <a:t>Copilot automatically performs tasks like generating reports and sending meeting invites.</a:t>
            </a:r>
            <a:r>
              <a:rPr>
                <a:effectLst/>
              </a:rPr>
              <a:t> </a:t>
            </a:r>
            <a:endParaRPr lang="en-US"/>
          </a:p>
        </p:txBody>
      </p:sp>
      <p:sp>
        <p:nvSpPr>
          <p:cNvPr id="12" name="TextBox 11">
            <a:extLst>
              <a:ext uri="{FF2B5EF4-FFF2-40B4-BE49-F238E27FC236}">
                <a16:creationId xmlns:a16="http://schemas.microsoft.com/office/drawing/2014/main" id="{B20CAE84-2A1E-469A-9CAA-C903935A5B07}"/>
              </a:ext>
            </a:extLst>
          </p:cNvPr>
          <p:cNvSpPr txBox="1"/>
          <p:nvPr/>
        </p:nvSpPr>
        <p:spPr>
          <a:xfrm>
            <a:off x="8086725" y="3160514"/>
            <a:ext cx="1638300" cy="2037903"/>
          </a:xfrm>
          <a:prstGeom prst="rect">
            <a:avLst/>
          </a:prstGeom>
          <a:noFill/>
        </p:spPr>
        <p:txBody>
          <a:bodyPr wrap="square" rtlCol="0">
            <a:normAutofit/>
          </a:bodyPr>
          <a:lstStyle/>
          <a:p>
            <a:pPr marL="0" algn="l">
              <a:spcAft>
                <a:spcPts val="1800"/>
              </a:spcAft>
              <a:buNone/>
            </a:pPr>
            <a:r>
              <a:rPr sz="4200" b="1">
                <a:solidFill>
                  <a:srgbClr val="000000"/>
                </a:solidFill>
                <a:effectLst/>
                <a:latin typeface="Avenir"/>
              </a:rPr>
              <a:t>05</a:t>
            </a:r>
            <a:r>
              <a:rPr>
                <a:effectLst/>
              </a:rPr>
              <a:t> </a:t>
            </a:r>
          </a:p>
          <a:p>
            <a:pPr marL="0" algn="l">
              <a:spcAft>
                <a:spcPts val="750"/>
              </a:spcAft>
              <a:buNone/>
            </a:pPr>
            <a:r>
              <a:rPr sz="1350" b="1">
                <a:solidFill>
                  <a:srgbClr val="000000"/>
                </a:solidFill>
                <a:effectLst/>
                <a:latin typeface="Avenir"/>
              </a:rPr>
              <a:t>Time Savings</a:t>
            </a:r>
            <a:r>
              <a:rPr>
                <a:effectLst/>
              </a:rPr>
              <a:t> </a:t>
            </a:r>
          </a:p>
          <a:p>
            <a:pPr marL="0" algn="l">
              <a:buNone/>
            </a:pPr>
            <a:r>
              <a:rPr sz="1200" b="0">
                <a:solidFill>
                  <a:srgbClr val="000000"/>
                </a:solidFill>
                <a:effectLst/>
                <a:latin typeface="Avenir"/>
              </a:rPr>
              <a:t>Managers experience up to 30% reduction in administrative workload.</a:t>
            </a:r>
            <a:r>
              <a:rPr>
                <a:effectLst/>
              </a:rPr>
              <a:t> </a:t>
            </a:r>
            <a:endParaRPr lang="en-US"/>
          </a:p>
        </p:txBody>
      </p:sp>
      <p:sp>
        <p:nvSpPr>
          <p:cNvPr id="13" name="TextBox 12">
            <a:extLst>
              <a:ext uri="{FF2B5EF4-FFF2-40B4-BE49-F238E27FC236}">
                <a16:creationId xmlns:a16="http://schemas.microsoft.com/office/drawing/2014/main" id="{C468DEA5-9377-4111-83C5-6CE5DFF438A7}"/>
              </a:ext>
            </a:extLst>
          </p:cNvPr>
          <p:cNvSpPr txBox="1"/>
          <p:nvPr/>
        </p:nvSpPr>
        <p:spPr>
          <a:xfrm>
            <a:off x="9953625" y="3160514"/>
            <a:ext cx="1638300" cy="2037903"/>
          </a:xfrm>
          <a:prstGeom prst="rect">
            <a:avLst/>
          </a:prstGeom>
          <a:noFill/>
        </p:spPr>
        <p:txBody>
          <a:bodyPr wrap="square" rtlCol="0">
            <a:normAutofit/>
          </a:bodyPr>
          <a:lstStyle/>
          <a:p>
            <a:pPr marL="0" algn="l">
              <a:spcAft>
                <a:spcPts val="1800"/>
              </a:spcAft>
              <a:buNone/>
            </a:pPr>
            <a:r>
              <a:rPr sz="4200" b="1">
                <a:solidFill>
                  <a:srgbClr val="000000"/>
                </a:solidFill>
                <a:effectLst/>
                <a:latin typeface="Avenir"/>
              </a:rPr>
              <a:t>06</a:t>
            </a:r>
            <a:r>
              <a:rPr>
                <a:effectLst/>
              </a:rPr>
              <a:t> </a:t>
            </a:r>
          </a:p>
          <a:p>
            <a:pPr marL="0" algn="l">
              <a:spcAft>
                <a:spcPts val="750"/>
              </a:spcAft>
              <a:buNone/>
            </a:pPr>
            <a:r>
              <a:rPr sz="1350" b="1">
                <a:solidFill>
                  <a:srgbClr val="000000"/>
                </a:solidFill>
                <a:effectLst/>
                <a:latin typeface="Avenir"/>
              </a:rPr>
              <a:t>Strategic Focus</a:t>
            </a:r>
            <a:r>
              <a:rPr>
                <a:effectLst/>
              </a:rPr>
              <a:t> </a:t>
            </a:r>
          </a:p>
          <a:p>
            <a:pPr marL="0" algn="l">
              <a:buNone/>
            </a:pPr>
            <a:r>
              <a:rPr sz="1200" b="0">
                <a:solidFill>
                  <a:srgbClr val="000000"/>
                </a:solidFill>
                <a:effectLst/>
                <a:latin typeface="Avenir"/>
              </a:rPr>
              <a:t>Leadership reallocates saved time to strategic planning and problem-solving.</a:t>
            </a:r>
            <a:r>
              <a:rPr>
                <a:effectLst/>
              </a:rPr>
              <a:t> </a:t>
            </a:r>
            <a:endParaRPr lang="en-US"/>
          </a:p>
        </p:txBody>
      </p:sp>
    </p:spTree>
    <p:extLst>
      <p:ext uri="{BB962C8B-B14F-4D97-AF65-F5344CB8AC3E}">
        <p14:creationId xmlns:p14="http://schemas.microsoft.com/office/powerpoint/2010/main" val="40689306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D0303878-9053-40AF-9542-4F296366624C}"/>
              </a:ext>
            </a:extLst>
          </p:cNvPr>
          <p:cNvPicPr>
            <a:picLocks noGrp="1" noChangeAspect="1"/>
          </p:cNvPicPr>
          <p:nvPr>
            <p:ph sz="quarter" idx="15"/>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pic>
        <p:nvPicPr>
          <p:cNvPr id="8" name="Content Placeholder 7" descr="A detailed screenshot of the Copilot AI analytics interface displaying a dashboard with real-time data visualizations, predictive analytics charts, and a natural language query input box. The interface should highlight actionable insights and user-friendly controls. The image should be clear, modern, and professional, focusing on the analytical features. No visible or implied text, letters, or words should appear anywhere in the image">
            <a:extLst>
              <a:ext uri="{FF2B5EF4-FFF2-40B4-BE49-F238E27FC236}">
                <a16:creationId xmlns:a16="http://schemas.microsoft.com/office/drawing/2014/main" id="{9A97BD1C-FD95-441F-A54C-8E1C79BE5BE3}"/>
              </a:ext>
            </a:extLst>
          </p:cNvPr>
          <p:cNvPicPr>
            <a:picLocks noGrp="1" noChangeAspect="1"/>
          </p:cNvPicPr>
          <p:nvPr>
            <p:ph sz="quarter" idx="16"/>
          </p:nvPr>
        </p:nvPicPr>
        <p:blipFill>
          <a:blip r:embed="rId5">
            <a:extLst>
              <a:ext uri="{96DAC541-7B7A-43D3-8B79-37D633B846F1}">
                <asvg:svgBlip xmlns:asvg="http://schemas.microsoft.com/office/drawing/2016/SVG/main" r:embed="rId6"/>
              </a:ext>
            </a:extLst>
          </a:blip>
          <a:stretch>
            <a:fillRect/>
          </a:stretch>
        </p:blipFill>
        <p:spPr>
          <a:xfrm>
            <a:off x="0" y="0"/>
            <a:ext cx="6858000" cy="6858000"/>
          </a:xfrm>
          <a:prstGeom prst="rect">
            <a:avLst/>
          </a:prstGeom>
        </p:spPr>
      </p:pic>
      <p:sp>
        <p:nvSpPr>
          <p:cNvPr id="6" name="Slide Number Placeholder 5">
            <a:extLst>
              <a:ext uri="{FF2B5EF4-FFF2-40B4-BE49-F238E27FC236}">
                <a16:creationId xmlns:a16="http://schemas.microsoft.com/office/drawing/2014/main" id="{963FAD4C-382A-639C-C176-3574247DF6A1}"/>
              </a:ext>
            </a:extLst>
          </p:cNvPr>
          <p:cNvSpPr>
            <a:spLocks noGrp="1"/>
          </p:cNvSpPr>
          <p:nvPr>
            <p:ph type="sldNum" sz="quarter" idx="12"/>
          </p:nvPr>
        </p:nvSpPr>
        <p:spPr/>
        <p:txBody>
          <a:bodyPr/>
          <a:lstStyle/>
          <a:p>
            <a:fld id="{AEAA3239-9EA4-4A65-A281-97F994456D9F}" type="slidenum">
              <a:rPr lang="en-US" smtClean="0"/>
              <a:t>9</a:t>
            </a:fld>
            <a:endParaRPr lang="en-US" dirty="0"/>
          </a:p>
        </p:txBody>
      </p:sp>
      <p:sp>
        <p:nvSpPr>
          <p:cNvPr id="9" name="TextBox 8">
            <a:extLst>
              <a:ext uri="{FF2B5EF4-FFF2-40B4-BE49-F238E27FC236}">
                <a16:creationId xmlns:a16="http://schemas.microsoft.com/office/drawing/2014/main" id="{805764DF-398F-49B7-B7AE-35184239E5EE}"/>
              </a:ext>
            </a:extLst>
          </p:cNvPr>
          <p:cNvSpPr txBox="1"/>
          <p:nvPr/>
        </p:nvSpPr>
        <p:spPr>
          <a:xfrm>
            <a:off x="7200900" y="581025"/>
            <a:ext cx="4391025" cy="1508670"/>
          </a:xfrm>
          <a:prstGeom prst="rect">
            <a:avLst/>
          </a:prstGeom>
          <a:noFill/>
        </p:spPr>
        <p:txBody>
          <a:bodyPr wrap="square" rtlCol="0">
            <a:normAutofit/>
          </a:bodyPr>
          <a:lstStyle/>
          <a:p>
            <a:pPr marL="0" algn="l">
              <a:buNone/>
            </a:pPr>
            <a:r>
              <a:rPr sz="3600">
                <a:solidFill>
                  <a:srgbClr val="000000"/>
                </a:solidFill>
                <a:effectLst/>
                <a:latin typeface="Mongolian Baiti" panose="03000500000000000000" pitchFamily="66" charset="0"/>
              </a:rPr>
              <a:t>Leveraging Data Analysis Features for Decision-Making</a:t>
            </a:r>
            <a:r>
              <a:rPr>
                <a:effectLst/>
              </a:rPr>
              <a:t> </a:t>
            </a:r>
            <a:endParaRPr lang="en-US"/>
          </a:p>
        </p:txBody>
      </p:sp>
      <p:sp>
        <p:nvSpPr>
          <p:cNvPr id="10" name="TextBox 9">
            <a:extLst>
              <a:ext uri="{FF2B5EF4-FFF2-40B4-BE49-F238E27FC236}">
                <a16:creationId xmlns:a16="http://schemas.microsoft.com/office/drawing/2014/main" id="{F8E955CE-17DE-4D6D-B2CD-8ECC3D9229F6}"/>
              </a:ext>
            </a:extLst>
          </p:cNvPr>
          <p:cNvSpPr txBox="1"/>
          <p:nvPr/>
        </p:nvSpPr>
        <p:spPr>
          <a:xfrm>
            <a:off x="7200900" y="2432595"/>
            <a:ext cx="4391025" cy="217140"/>
          </a:xfrm>
          <a:prstGeom prst="rect">
            <a:avLst/>
          </a:prstGeom>
          <a:noFill/>
        </p:spPr>
        <p:txBody>
          <a:bodyPr wrap="square" rtlCol="0">
            <a:normAutofit/>
          </a:bodyPr>
          <a:lstStyle/>
          <a:p>
            <a:pPr marL="0" algn="l">
              <a:buNone/>
            </a:pPr>
            <a:r>
              <a:rPr sz="1425" b="1">
                <a:solidFill>
                  <a:srgbClr val="000000"/>
                </a:solidFill>
                <a:effectLst/>
                <a:latin typeface="Avenir"/>
              </a:rPr>
              <a:t>Real-time insights</a:t>
            </a:r>
            <a:r>
              <a:rPr>
                <a:effectLst/>
              </a:rPr>
              <a:t> </a:t>
            </a:r>
            <a:endParaRPr lang="en-US"/>
          </a:p>
        </p:txBody>
      </p:sp>
      <p:sp>
        <p:nvSpPr>
          <p:cNvPr id="11" name="TextBox 10">
            <a:extLst>
              <a:ext uri="{FF2B5EF4-FFF2-40B4-BE49-F238E27FC236}">
                <a16:creationId xmlns:a16="http://schemas.microsoft.com/office/drawing/2014/main" id="{AC3AB917-187D-4BC3-BA9C-36F2E08FE193}"/>
              </a:ext>
            </a:extLst>
          </p:cNvPr>
          <p:cNvSpPr txBox="1"/>
          <p:nvPr/>
        </p:nvSpPr>
        <p:spPr>
          <a:xfrm>
            <a:off x="7200900" y="2744985"/>
            <a:ext cx="4391025" cy="434280"/>
          </a:xfrm>
          <a:prstGeom prst="rect">
            <a:avLst/>
          </a:prstGeom>
          <a:noFill/>
        </p:spPr>
        <p:txBody>
          <a:bodyPr wrap="square" rtlCol="0">
            <a:normAutofit/>
          </a:bodyPr>
          <a:lstStyle/>
          <a:p>
            <a:pPr marL="0" marR="0" algn="l">
              <a:spcBef>
                <a:spcPts val="750"/>
              </a:spcBef>
              <a:buNone/>
            </a:pPr>
            <a:r>
              <a:rPr sz="1425" b="0">
                <a:solidFill>
                  <a:srgbClr val="000000"/>
                </a:solidFill>
                <a:effectLst/>
                <a:latin typeface="Avenir"/>
              </a:rPr>
              <a:t>Natural language queries surface trends and anomalies instantly.</a:t>
            </a:r>
            <a:r>
              <a:rPr>
                <a:effectLst/>
              </a:rPr>
              <a:t> </a:t>
            </a:r>
            <a:endParaRPr lang="en-US"/>
          </a:p>
        </p:txBody>
      </p:sp>
      <p:sp>
        <p:nvSpPr>
          <p:cNvPr id="12" name="TextBox 11">
            <a:extLst>
              <a:ext uri="{FF2B5EF4-FFF2-40B4-BE49-F238E27FC236}">
                <a16:creationId xmlns:a16="http://schemas.microsoft.com/office/drawing/2014/main" id="{AF47844A-0FDE-4346-A5C1-6E2BE98890AA}"/>
              </a:ext>
            </a:extLst>
          </p:cNvPr>
          <p:cNvSpPr txBox="1"/>
          <p:nvPr/>
        </p:nvSpPr>
        <p:spPr>
          <a:xfrm>
            <a:off x="7200900" y="3274516"/>
            <a:ext cx="4391025" cy="217140"/>
          </a:xfrm>
          <a:prstGeom prst="rect">
            <a:avLst/>
          </a:prstGeom>
          <a:noFill/>
        </p:spPr>
        <p:txBody>
          <a:bodyPr wrap="square" rtlCol="0">
            <a:normAutofit/>
          </a:bodyPr>
          <a:lstStyle/>
          <a:p>
            <a:pPr marL="0" marR="0" algn="l">
              <a:spcBef>
                <a:spcPts val="750"/>
              </a:spcBef>
              <a:buNone/>
            </a:pPr>
            <a:r>
              <a:rPr sz="1425" b="1">
                <a:solidFill>
                  <a:srgbClr val="000000"/>
                </a:solidFill>
                <a:effectLst/>
                <a:latin typeface="Avenir"/>
              </a:rPr>
              <a:t>Predictive analytics</a:t>
            </a:r>
            <a:r>
              <a:rPr>
                <a:effectLst/>
              </a:rPr>
              <a:t> </a:t>
            </a:r>
            <a:endParaRPr lang="en-US"/>
          </a:p>
        </p:txBody>
      </p:sp>
      <p:sp>
        <p:nvSpPr>
          <p:cNvPr id="13" name="TextBox 12">
            <a:extLst>
              <a:ext uri="{FF2B5EF4-FFF2-40B4-BE49-F238E27FC236}">
                <a16:creationId xmlns:a16="http://schemas.microsoft.com/office/drawing/2014/main" id="{D60538C6-7E62-470C-B03F-304DF93744E9}"/>
              </a:ext>
            </a:extLst>
          </p:cNvPr>
          <p:cNvSpPr txBox="1"/>
          <p:nvPr/>
        </p:nvSpPr>
        <p:spPr>
          <a:xfrm>
            <a:off x="7200900" y="3586906"/>
            <a:ext cx="4391025" cy="434280"/>
          </a:xfrm>
          <a:prstGeom prst="rect">
            <a:avLst/>
          </a:prstGeom>
          <a:noFill/>
        </p:spPr>
        <p:txBody>
          <a:bodyPr wrap="square" rtlCol="0">
            <a:normAutofit/>
          </a:bodyPr>
          <a:lstStyle/>
          <a:p>
            <a:pPr marL="0" marR="0" algn="l">
              <a:spcBef>
                <a:spcPts val="750"/>
              </a:spcBef>
              <a:buNone/>
            </a:pPr>
            <a:r>
              <a:rPr sz="1425" b="0">
                <a:solidFill>
                  <a:srgbClr val="000000"/>
                </a:solidFill>
                <a:effectLst/>
                <a:latin typeface="Avenir"/>
              </a:rPr>
              <a:t>Forecast outcomes and quantify risk to guide choices.</a:t>
            </a:r>
            <a:r>
              <a:rPr>
                <a:effectLst/>
              </a:rPr>
              <a:t> </a:t>
            </a:r>
            <a:endParaRPr lang="en-US"/>
          </a:p>
        </p:txBody>
      </p:sp>
      <p:sp>
        <p:nvSpPr>
          <p:cNvPr id="14" name="TextBox 13">
            <a:extLst>
              <a:ext uri="{FF2B5EF4-FFF2-40B4-BE49-F238E27FC236}">
                <a16:creationId xmlns:a16="http://schemas.microsoft.com/office/drawing/2014/main" id="{ABC9E090-229F-4BA0-A2D8-E0C9218602C0}"/>
              </a:ext>
            </a:extLst>
          </p:cNvPr>
          <p:cNvSpPr txBox="1"/>
          <p:nvPr/>
        </p:nvSpPr>
        <p:spPr>
          <a:xfrm>
            <a:off x="7200900" y="4116437"/>
            <a:ext cx="4391025" cy="217140"/>
          </a:xfrm>
          <a:prstGeom prst="rect">
            <a:avLst/>
          </a:prstGeom>
          <a:noFill/>
        </p:spPr>
        <p:txBody>
          <a:bodyPr wrap="square" rtlCol="0">
            <a:normAutofit/>
          </a:bodyPr>
          <a:lstStyle/>
          <a:p>
            <a:pPr marL="0" marR="0" algn="l">
              <a:spcBef>
                <a:spcPts val="750"/>
              </a:spcBef>
              <a:buNone/>
            </a:pPr>
            <a:r>
              <a:rPr sz="1425" b="1">
                <a:solidFill>
                  <a:srgbClr val="000000"/>
                </a:solidFill>
                <a:effectLst/>
                <a:latin typeface="Avenir"/>
              </a:rPr>
              <a:t>Measured impact</a:t>
            </a:r>
            <a:r>
              <a:rPr>
                <a:effectLst/>
              </a:rPr>
              <a:t> </a:t>
            </a:r>
            <a:endParaRPr lang="en-US"/>
          </a:p>
        </p:txBody>
      </p:sp>
      <p:sp>
        <p:nvSpPr>
          <p:cNvPr id="15" name="TextBox 14">
            <a:extLst>
              <a:ext uri="{FF2B5EF4-FFF2-40B4-BE49-F238E27FC236}">
                <a16:creationId xmlns:a16="http://schemas.microsoft.com/office/drawing/2014/main" id="{A4F513AA-B894-47B2-B6F8-0D25E29EB8BB}"/>
              </a:ext>
            </a:extLst>
          </p:cNvPr>
          <p:cNvSpPr txBox="1"/>
          <p:nvPr/>
        </p:nvSpPr>
        <p:spPr>
          <a:xfrm>
            <a:off x="7200900" y="4428827"/>
            <a:ext cx="4391025" cy="434280"/>
          </a:xfrm>
          <a:prstGeom prst="rect">
            <a:avLst/>
          </a:prstGeom>
          <a:noFill/>
        </p:spPr>
        <p:txBody>
          <a:bodyPr wrap="square" rtlCol="0">
            <a:normAutofit/>
          </a:bodyPr>
          <a:lstStyle/>
          <a:p>
            <a:pPr marL="0" marR="0" algn="l">
              <a:spcBef>
                <a:spcPts val="750"/>
              </a:spcBef>
              <a:buNone/>
            </a:pPr>
            <a:r>
              <a:rPr sz="1425" b="0">
                <a:solidFill>
                  <a:srgbClr val="000000"/>
                </a:solidFill>
                <a:effectLst/>
                <a:latin typeface="Avenir"/>
              </a:rPr>
              <a:t>Managers see 25% higher decision accuracy using AI analytics.</a:t>
            </a:r>
            <a:r>
              <a:rPr>
                <a:effectLst/>
              </a:rPr>
              <a:t> </a:t>
            </a:r>
            <a:endParaRPr lang="en-US"/>
          </a:p>
        </p:txBody>
      </p:sp>
    </p:spTree>
    <p:extLst>
      <p:ext uri="{BB962C8B-B14F-4D97-AF65-F5344CB8AC3E}">
        <p14:creationId xmlns:p14="http://schemas.microsoft.com/office/powerpoint/2010/main" val="3851416862"/>
      </p:ext>
    </p:extLst>
  </p:cSld>
  <p:clrMapOvr>
    <a:masterClrMapping/>
  </p:clrMapOvr>
</p:sld>
</file>

<file path=ppt/theme/theme1.xml><?xml version="1.0" encoding="utf-8"?>
<a:theme xmlns:a="http://schemas.openxmlformats.org/drawingml/2006/main" name="Quick study">
  <a:themeElements>
    <a:clrScheme name="Custom 2">
      <a:dk1>
        <a:srgbClr val="000000"/>
      </a:dk1>
      <a:lt1>
        <a:srgbClr val="FFFFFF"/>
      </a:lt1>
      <a:dk2>
        <a:srgbClr val="6B6969"/>
      </a:dk2>
      <a:lt2>
        <a:srgbClr val="FFFEFA"/>
      </a:lt2>
      <a:accent1>
        <a:srgbClr val="DDA151"/>
      </a:accent1>
      <a:accent2>
        <a:srgbClr val="FFD33F"/>
      </a:accent2>
      <a:accent3>
        <a:srgbClr val="E0D9BE"/>
      </a:accent3>
      <a:accent4>
        <a:srgbClr val="0FAE60"/>
      </a:accent4>
      <a:accent5>
        <a:srgbClr val="2B8AD4"/>
      </a:accent5>
      <a:accent6>
        <a:srgbClr val="E1612E"/>
      </a:accent6>
      <a:hlink>
        <a:srgbClr val="467886"/>
      </a:hlink>
      <a:folHlink>
        <a:srgbClr val="96607D"/>
      </a:folHlink>
    </a:clrScheme>
    <a:fontScheme name="Quick study">
      <a:majorFont>
        <a:latin typeface="Mongolian Baiti"/>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Quick Study_win32_SD_V4" id="{62319037-9F07-4567-B4F2-AF117ABC5CCB}" vid="{0BC39864-9F70-40C9-9CA9-1A6913D50BB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1830</Words>
  <Application>Microsoft Office PowerPoint</Application>
  <PresentationFormat>Widescreen</PresentationFormat>
  <Paragraphs>199</Paragraphs>
  <Slides>23</Slides>
  <Notes>23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Aptos</vt:lpstr>
      <vt:lpstr>Arial</vt:lpstr>
      <vt:lpstr>Avenir</vt:lpstr>
      <vt:lpstr>Avenir Next LT Pro</vt:lpstr>
      <vt:lpstr>Mongolian Baiti</vt:lpstr>
      <vt:lpstr>Quick study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Tracy Berry</dc:creator>
  <cp:lastModifiedBy>Tracy Berry</cp:lastModifiedBy>
  <cp:revision>1</cp:revision>
  <dcterms:created xsi:type="dcterms:W3CDTF">2026-02-05T20:03:07Z</dcterms:created>
  <dcterms:modified xsi:type="dcterms:W3CDTF">2026-02-05T20:04:05Z</dcterms:modified>
</cp:coreProperties>
</file>